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43891200" cy="21945600"/>
  <p:notesSz cx="6858000" cy="9144000"/>
  <p:defaultText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3">
          <p15:clr>
            <a:srgbClr val="A4A3A4"/>
          </p15:clr>
        </p15:guide>
        <p15:guide id="2" orient="horz" pos="40">
          <p15:clr>
            <a:srgbClr val="A4A3A4"/>
          </p15:clr>
        </p15:guide>
        <p15:guide id="3" pos="27370">
          <p15:clr>
            <a:srgbClr val="A4A3A4"/>
          </p15:clr>
        </p15:guide>
        <p15:guide id="4" pos="2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9DD706-B1F1-47A2-87E5-9B8728231E96}" v="380" dt="2023-01-10T05:04:53.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68" autoAdjust="0"/>
    <p:restoredTop sz="94694" autoAdjust="0"/>
  </p:normalViewPr>
  <p:slideViewPr>
    <p:cSldViewPr snapToGrid="0" snapToObjects="1" showGuides="1">
      <p:cViewPr varScale="1">
        <p:scale>
          <a:sx n="24" d="100"/>
          <a:sy n="24" d="100"/>
        </p:scale>
        <p:origin x="965" y="91"/>
      </p:cViewPr>
      <p:guideLst>
        <p:guide orient="horz" pos="13823"/>
        <p:guide orient="horz" pos="40"/>
        <p:guide pos="27370"/>
        <p:guide pos="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 Sadhana" userId="73cbe3c2-e1dc-4ac5-b149-d06c08cadaae" providerId="ADAL" clId="{859DD706-B1F1-47A2-87E5-9B8728231E96}"/>
    <pc:docChg chg="undo redo custSel modSld">
      <pc:chgData name="P Sadhana" userId="73cbe3c2-e1dc-4ac5-b149-d06c08cadaae" providerId="ADAL" clId="{859DD706-B1F1-47A2-87E5-9B8728231E96}" dt="2023-01-10T05:04:53.867" v="518" actId="313"/>
      <pc:docMkLst>
        <pc:docMk/>
      </pc:docMkLst>
      <pc:sldChg chg="addSp delSp modSp mod">
        <pc:chgData name="P Sadhana" userId="73cbe3c2-e1dc-4ac5-b149-d06c08cadaae" providerId="ADAL" clId="{859DD706-B1F1-47A2-87E5-9B8728231E96}" dt="2023-01-10T05:04:53.867" v="518" actId="313"/>
        <pc:sldMkLst>
          <pc:docMk/>
          <pc:sldMk cId="2133492705" sldId="256"/>
        </pc:sldMkLst>
        <pc:spChg chg="mod">
          <ac:chgData name="P Sadhana" userId="73cbe3c2-e1dc-4ac5-b149-d06c08cadaae" providerId="ADAL" clId="{859DD706-B1F1-47A2-87E5-9B8728231E96}" dt="2023-01-10T04:39:10.407" v="509" actId="1076"/>
          <ac:spMkLst>
            <pc:docMk/>
            <pc:sldMk cId="2133492705" sldId="256"/>
            <ac:spMk id="2" creationId="{30CDDE76-3737-06F3-6116-17BEFEC0D4C4}"/>
          </ac:spMkLst>
        </pc:spChg>
        <pc:spChg chg="mod">
          <ac:chgData name="P Sadhana" userId="73cbe3c2-e1dc-4ac5-b149-d06c08cadaae" providerId="ADAL" clId="{859DD706-B1F1-47A2-87E5-9B8728231E96}" dt="2023-01-10T04:20:11.425" v="76" actId="14100"/>
          <ac:spMkLst>
            <pc:docMk/>
            <pc:sldMk cId="2133492705" sldId="256"/>
            <ac:spMk id="13" creationId="{F02C5ADF-195B-FF26-271E-9761DBC3BAF3}"/>
          </ac:spMkLst>
        </pc:spChg>
        <pc:spChg chg="mod">
          <ac:chgData name="P Sadhana" userId="73cbe3c2-e1dc-4ac5-b149-d06c08cadaae" providerId="ADAL" clId="{859DD706-B1F1-47A2-87E5-9B8728231E96}" dt="2023-01-10T04:20:21.208" v="79" actId="14100"/>
          <ac:spMkLst>
            <pc:docMk/>
            <pc:sldMk cId="2133492705" sldId="256"/>
            <ac:spMk id="15" creationId="{54B02BAB-1675-7E4F-E714-9C96371EC67F}"/>
          </ac:spMkLst>
        </pc:spChg>
        <pc:spChg chg="add mod">
          <ac:chgData name="P Sadhana" userId="73cbe3c2-e1dc-4ac5-b149-d06c08cadaae" providerId="ADAL" clId="{859DD706-B1F1-47A2-87E5-9B8728231E96}" dt="2023-01-10T04:21:51.321" v="105" actId="14100"/>
          <ac:spMkLst>
            <pc:docMk/>
            <pc:sldMk cId="2133492705" sldId="256"/>
            <ac:spMk id="16" creationId="{A0F220F3-8B4E-7972-B9D3-1D8B36674B70}"/>
          </ac:spMkLst>
        </pc:spChg>
        <pc:spChg chg="mod">
          <ac:chgData name="P Sadhana" userId="73cbe3c2-e1dc-4ac5-b149-d06c08cadaae" providerId="ADAL" clId="{859DD706-B1F1-47A2-87E5-9B8728231E96}" dt="2023-01-10T04:20:28.749" v="81" actId="14100"/>
          <ac:spMkLst>
            <pc:docMk/>
            <pc:sldMk cId="2133492705" sldId="256"/>
            <ac:spMk id="19" creationId="{20231B9B-F163-1E0A-3FBC-285C2D4BEF11}"/>
          </ac:spMkLst>
        </pc:spChg>
        <pc:spChg chg="add mod">
          <ac:chgData name="P Sadhana" userId="73cbe3c2-e1dc-4ac5-b149-d06c08cadaae" providerId="ADAL" clId="{859DD706-B1F1-47A2-87E5-9B8728231E96}" dt="2023-01-10T04:23:36.504" v="124"/>
          <ac:spMkLst>
            <pc:docMk/>
            <pc:sldMk cId="2133492705" sldId="256"/>
            <ac:spMk id="20" creationId="{11B59D5D-6CCF-54DF-E627-D3FA34A273A9}"/>
          </ac:spMkLst>
        </pc:spChg>
        <pc:spChg chg="mod">
          <ac:chgData name="P Sadhana" userId="73cbe3c2-e1dc-4ac5-b149-d06c08cadaae" providerId="ADAL" clId="{859DD706-B1F1-47A2-87E5-9B8728231E96}" dt="2023-01-10T04:21:00.264" v="92" actId="14100"/>
          <ac:spMkLst>
            <pc:docMk/>
            <pc:sldMk cId="2133492705" sldId="256"/>
            <ac:spMk id="23" creationId="{F94BC045-176F-F8D8-E9AE-8405AF5FA03C}"/>
          </ac:spMkLst>
        </pc:spChg>
        <pc:spChg chg="mod">
          <ac:chgData name="P Sadhana" userId="73cbe3c2-e1dc-4ac5-b149-d06c08cadaae" providerId="ADAL" clId="{859DD706-B1F1-47A2-87E5-9B8728231E96}" dt="2023-01-10T04:21:26.176" v="97" actId="14100"/>
          <ac:spMkLst>
            <pc:docMk/>
            <pc:sldMk cId="2133492705" sldId="256"/>
            <ac:spMk id="24" creationId="{87021FFB-3BE0-AA6C-EC92-AAECE9CFE157}"/>
          </ac:spMkLst>
        </pc:spChg>
        <pc:spChg chg="mod">
          <ac:chgData name="P Sadhana" userId="73cbe3c2-e1dc-4ac5-b149-d06c08cadaae" providerId="ADAL" clId="{859DD706-B1F1-47A2-87E5-9B8728231E96}" dt="2023-01-10T04:21:37.302" v="101" actId="14100"/>
          <ac:spMkLst>
            <pc:docMk/>
            <pc:sldMk cId="2133492705" sldId="256"/>
            <ac:spMk id="27" creationId="{893B4968-8617-0757-243C-2E286AC47A94}"/>
          </ac:spMkLst>
        </pc:spChg>
        <pc:spChg chg="add mod">
          <ac:chgData name="P Sadhana" userId="73cbe3c2-e1dc-4ac5-b149-d06c08cadaae" providerId="ADAL" clId="{859DD706-B1F1-47A2-87E5-9B8728231E96}" dt="2023-01-10T04:24:19.884" v="137"/>
          <ac:spMkLst>
            <pc:docMk/>
            <pc:sldMk cId="2133492705" sldId="256"/>
            <ac:spMk id="32" creationId="{477F954E-98C4-2125-12C3-5E98E64B2C8A}"/>
          </ac:spMkLst>
        </pc:spChg>
        <pc:spChg chg="add mod">
          <ac:chgData name="P Sadhana" userId="73cbe3c2-e1dc-4ac5-b149-d06c08cadaae" providerId="ADAL" clId="{859DD706-B1F1-47A2-87E5-9B8728231E96}" dt="2023-01-10T04:25:07.938" v="153"/>
          <ac:spMkLst>
            <pc:docMk/>
            <pc:sldMk cId="2133492705" sldId="256"/>
            <ac:spMk id="33" creationId="{72620178-6F77-E256-3131-110EC24FA21E}"/>
          </ac:spMkLst>
        </pc:spChg>
        <pc:spChg chg="add del">
          <ac:chgData name="P Sadhana" userId="73cbe3c2-e1dc-4ac5-b149-d06c08cadaae" providerId="ADAL" clId="{859DD706-B1F1-47A2-87E5-9B8728231E96}" dt="2023-01-10T04:26:49.812" v="165" actId="22"/>
          <ac:spMkLst>
            <pc:docMk/>
            <pc:sldMk cId="2133492705" sldId="256"/>
            <ac:spMk id="38" creationId="{2564A26D-52EF-CAD4-0CCC-37321D7F0B35}"/>
          </ac:spMkLst>
        </pc:spChg>
        <pc:spChg chg="add del mod">
          <ac:chgData name="P Sadhana" userId="73cbe3c2-e1dc-4ac5-b149-d06c08cadaae" providerId="ADAL" clId="{859DD706-B1F1-47A2-87E5-9B8728231E96}" dt="2023-01-10T04:26:58.093" v="167"/>
          <ac:spMkLst>
            <pc:docMk/>
            <pc:sldMk cId="2133492705" sldId="256"/>
            <ac:spMk id="39" creationId="{2DC97AB4-7EEC-D81E-34D3-6630086CDC63}"/>
          </ac:spMkLst>
        </pc:spChg>
        <pc:spChg chg="add del mod">
          <ac:chgData name="P Sadhana" userId="73cbe3c2-e1dc-4ac5-b149-d06c08cadaae" providerId="ADAL" clId="{859DD706-B1F1-47A2-87E5-9B8728231E96}" dt="2023-01-10T04:26:58.093" v="167"/>
          <ac:spMkLst>
            <pc:docMk/>
            <pc:sldMk cId="2133492705" sldId="256"/>
            <ac:spMk id="40" creationId="{168AC4B7-BDAD-4E71-ECBB-0C5CE530B1E6}"/>
          </ac:spMkLst>
        </pc:spChg>
        <pc:spChg chg="add mod">
          <ac:chgData name="P Sadhana" userId="73cbe3c2-e1dc-4ac5-b149-d06c08cadaae" providerId="ADAL" clId="{859DD706-B1F1-47A2-87E5-9B8728231E96}" dt="2023-01-10T04:32:03.841" v="253" actId="1076"/>
          <ac:spMkLst>
            <pc:docMk/>
            <pc:sldMk cId="2133492705" sldId="256"/>
            <ac:spMk id="42" creationId="{2AF4FC49-556C-65E6-CAAC-A490D902CD1F}"/>
          </ac:spMkLst>
        </pc:spChg>
        <pc:spChg chg="add mod">
          <ac:chgData name="P Sadhana" userId="73cbe3c2-e1dc-4ac5-b149-d06c08cadaae" providerId="ADAL" clId="{859DD706-B1F1-47A2-87E5-9B8728231E96}" dt="2023-01-10T04:32:03.841" v="253" actId="1076"/>
          <ac:spMkLst>
            <pc:docMk/>
            <pc:sldMk cId="2133492705" sldId="256"/>
            <ac:spMk id="43" creationId="{9CF5469E-1BEA-FFDA-12FC-5B8EBE171D75}"/>
          </ac:spMkLst>
        </pc:spChg>
        <pc:spChg chg="add del mod">
          <ac:chgData name="P Sadhana" userId="73cbe3c2-e1dc-4ac5-b149-d06c08cadaae" providerId="ADAL" clId="{859DD706-B1F1-47A2-87E5-9B8728231E96}" dt="2023-01-10T04:30:17.474" v="238" actId="478"/>
          <ac:spMkLst>
            <pc:docMk/>
            <pc:sldMk cId="2133492705" sldId="256"/>
            <ac:spMk id="48" creationId="{DDB87394-C860-2365-0D05-93905F24857E}"/>
          </ac:spMkLst>
        </pc:spChg>
        <pc:spChg chg="add mod">
          <ac:chgData name="P Sadhana" userId="73cbe3c2-e1dc-4ac5-b149-d06c08cadaae" providerId="ADAL" clId="{859DD706-B1F1-47A2-87E5-9B8728231E96}" dt="2023-01-10T04:39:10.407" v="509" actId="1076"/>
          <ac:spMkLst>
            <pc:docMk/>
            <pc:sldMk cId="2133492705" sldId="256"/>
            <ac:spMk id="52" creationId="{3EB70360-640D-DAAA-474C-1052A0CF5B74}"/>
          </ac:spMkLst>
        </pc:spChg>
        <pc:spChg chg="add del">
          <ac:chgData name="P Sadhana" userId="73cbe3c2-e1dc-4ac5-b149-d06c08cadaae" providerId="ADAL" clId="{859DD706-B1F1-47A2-87E5-9B8728231E96}" dt="2023-01-10T04:37:10.310" v="303"/>
          <ac:spMkLst>
            <pc:docMk/>
            <pc:sldMk cId="2133492705" sldId="256"/>
            <ac:spMk id="55" creationId="{92AB6BAC-2AB3-9AF0-98CC-B37315FAB0E3}"/>
          </ac:spMkLst>
        </pc:spChg>
        <pc:spChg chg="add mod">
          <ac:chgData name="P Sadhana" userId="73cbe3c2-e1dc-4ac5-b149-d06c08cadaae" providerId="ADAL" clId="{859DD706-B1F1-47A2-87E5-9B8728231E96}" dt="2023-01-10T04:38:29.908" v="500" actId="20577"/>
          <ac:spMkLst>
            <pc:docMk/>
            <pc:sldMk cId="2133492705" sldId="256"/>
            <ac:spMk id="56" creationId="{D18025CC-2E46-D016-D464-333862B1D61E}"/>
          </ac:spMkLst>
        </pc:spChg>
        <pc:spChg chg="add del">
          <ac:chgData name="P Sadhana" userId="73cbe3c2-e1dc-4ac5-b149-d06c08cadaae" providerId="ADAL" clId="{859DD706-B1F1-47A2-87E5-9B8728231E96}" dt="2023-01-10T04:37:28.200" v="311"/>
          <ac:spMkLst>
            <pc:docMk/>
            <pc:sldMk cId="2133492705" sldId="256"/>
            <ac:spMk id="57" creationId="{0C3BD1C1-C08C-455F-AECB-C2C6E3524B67}"/>
          </ac:spMkLst>
        </pc:spChg>
        <pc:spChg chg="add del">
          <ac:chgData name="P Sadhana" userId="73cbe3c2-e1dc-4ac5-b149-d06c08cadaae" providerId="ADAL" clId="{859DD706-B1F1-47A2-87E5-9B8728231E96}" dt="2023-01-10T04:37:42.619" v="314"/>
          <ac:spMkLst>
            <pc:docMk/>
            <pc:sldMk cId="2133492705" sldId="256"/>
            <ac:spMk id="58" creationId="{524EF30E-0D3B-7FF0-976F-16D4690BCF43}"/>
          </ac:spMkLst>
        </pc:spChg>
        <pc:spChg chg="mod">
          <ac:chgData name="P Sadhana" userId="73cbe3c2-e1dc-4ac5-b149-d06c08cadaae" providerId="ADAL" clId="{859DD706-B1F1-47A2-87E5-9B8728231E96}" dt="2023-01-10T05:04:53.867" v="518" actId="313"/>
          <ac:spMkLst>
            <pc:docMk/>
            <pc:sldMk cId="2133492705" sldId="256"/>
            <ac:spMk id="172" creationId="{00000000-0000-0000-0000-000000000000}"/>
          </ac:spMkLst>
        </pc:spChg>
        <pc:spChg chg="mod">
          <ac:chgData name="P Sadhana" userId="73cbe3c2-e1dc-4ac5-b149-d06c08cadaae" providerId="ADAL" clId="{859DD706-B1F1-47A2-87E5-9B8728231E96}" dt="2023-01-10T04:39:18.626" v="510" actId="1076"/>
          <ac:spMkLst>
            <pc:docMk/>
            <pc:sldMk cId="2133492705" sldId="256"/>
            <ac:spMk id="257" creationId="{00000000-0000-0000-0000-000000000000}"/>
          </ac:spMkLst>
        </pc:spChg>
        <pc:spChg chg="mod">
          <ac:chgData name="P Sadhana" userId="73cbe3c2-e1dc-4ac5-b149-d06c08cadaae" providerId="ADAL" clId="{859DD706-B1F1-47A2-87E5-9B8728231E96}" dt="2023-01-10T05:04:48.957" v="516" actId="313"/>
          <ac:spMkLst>
            <pc:docMk/>
            <pc:sldMk cId="2133492705" sldId="256"/>
            <ac:spMk id="258" creationId="{00000000-0000-0000-0000-000000000000}"/>
          </ac:spMkLst>
        </pc:spChg>
        <pc:spChg chg="del mod">
          <ac:chgData name="P Sadhana" userId="73cbe3c2-e1dc-4ac5-b149-d06c08cadaae" providerId="ADAL" clId="{859DD706-B1F1-47A2-87E5-9B8728231E96}" dt="2023-01-10T04:30:05.042" v="236" actId="478"/>
          <ac:spMkLst>
            <pc:docMk/>
            <pc:sldMk cId="2133492705" sldId="256"/>
            <ac:spMk id="259" creationId="{00000000-0000-0000-0000-000000000000}"/>
          </ac:spMkLst>
        </pc:spChg>
        <pc:spChg chg="del">
          <ac:chgData name="P Sadhana" userId="73cbe3c2-e1dc-4ac5-b149-d06c08cadaae" providerId="ADAL" clId="{859DD706-B1F1-47A2-87E5-9B8728231E96}" dt="2023-01-10T04:30:14.388" v="237" actId="478"/>
          <ac:spMkLst>
            <pc:docMk/>
            <pc:sldMk cId="2133492705" sldId="256"/>
            <ac:spMk id="260" creationId="{00000000-0000-0000-0000-000000000000}"/>
          </ac:spMkLst>
        </pc:spChg>
        <pc:spChg chg="mod">
          <ac:chgData name="P Sadhana" userId="73cbe3c2-e1dc-4ac5-b149-d06c08cadaae" providerId="ADAL" clId="{859DD706-B1F1-47A2-87E5-9B8728231E96}" dt="2023-01-10T04:39:38.205" v="515" actId="1076"/>
          <ac:spMkLst>
            <pc:docMk/>
            <pc:sldMk cId="2133492705" sldId="256"/>
            <ac:spMk id="261" creationId="{00000000-0000-0000-0000-000000000000}"/>
          </ac:spMkLst>
        </pc:spChg>
        <pc:spChg chg="mod">
          <ac:chgData name="P Sadhana" userId="73cbe3c2-e1dc-4ac5-b149-d06c08cadaae" providerId="ADAL" clId="{859DD706-B1F1-47A2-87E5-9B8728231E96}" dt="2023-01-10T04:39:34.945" v="514" actId="1076"/>
          <ac:spMkLst>
            <pc:docMk/>
            <pc:sldMk cId="2133492705" sldId="256"/>
            <ac:spMk id="262" creationId="{00000000-0000-0000-0000-000000000000}"/>
          </ac:spMkLst>
        </pc:spChg>
        <pc:spChg chg="mod">
          <ac:chgData name="P Sadhana" userId="73cbe3c2-e1dc-4ac5-b149-d06c08cadaae" providerId="ADAL" clId="{859DD706-B1F1-47A2-87E5-9B8728231E96}" dt="2023-01-10T04:38:55.869" v="505" actId="1076"/>
          <ac:spMkLst>
            <pc:docMk/>
            <pc:sldMk cId="2133492705" sldId="256"/>
            <ac:spMk id="275" creationId="{00000000-0000-0000-0000-000000000000}"/>
          </ac:spMkLst>
        </pc:spChg>
        <pc:spChg chg="mod">
          <ac:chgData name="P Sadhana" userId="73cbe3c2-e1dc-4ac5-b149-d06c08cadaae" providerId="ADAL" clId="{859DD706-B1F1-47A2-87E5-9B8728231E96}" dt="2023-01-10T04:38:53.550" v="504" actId="1076"/>
          <ac:spMkLst>
            <pc:docMk/>
            <pc:sldMk cId="2133492705" sldId="256"/>
            <ac:spMk id="276" creationId="{00000000-0000-0000-0000-000000000000}"/>
          </ac:spMkLst>
        </pc:spChg>
        <pc:picChg chg="add mod modCrop">
          <ac:chgData name="P Sadhana" userId="73cbe3c2-e1dc-4ac5-b149-d06c08cadaae" providerId="ADAL" clId="{859DD706-B1F1-47A2-87E5-9B8728231E96}" dt="2023-01-10T04:21:30.286" v="99" actId="14100"/>
          <ac:picMkLst>
            <pc:docMk/>
            <pc:sldMk cId="2133492705" sldId="256"/>
            <ac:picMk id="3" creationId="{FF5A6402-AFED-A868-B2D1-AB2736A3A0F5}"/>
          </ac:picMkLst>
        </pc:picChg>
        <pc:picChg chg="add mod modCrop">
          <ac:chgData name="P Sadhana" userId="73cbe3c2-e1dc-4ac5-b149-d06c08cadaae" providerId="ADAL" clId="{859DD706-B1F1-47A2-87E5-9B8728231E96}" dt="2023-01-10T04:21:43.586" v="103" actId="14100"/>
          <ac:picMkLst>
            <pc:docMk/>
            <pc:sldMk cId="2133492705" sldId="256"/>
            <ac:picMk id="14" creationId="{CB04E25E-2A60-E9EF-5C21-38A621B687C2}"/>
          </ac:picMkLst>
        </pc:picChg>
        <pc:picChg chg="mod">
          <ac:chgData name="P Sadhana" userId="73cbe3c2-e1dc-4ac5-b149-d06c08cadaae" providerId="ADAL" clId="{859DD706-B1F1-47A2-87E5-9B8728231E96}" dt="2023-01-10T04:20:36.026" v="85" actId="1076"/>
          <ac:picMkLst>
            <pc:docMk/>
            <pc:sldMk cId="2133492705" sldId="256"/>
            <ac:picMk id="17" creationId="{8160F5D1-19D2-04B0-B5AC-58E583EA44EB}"/>
          </ac:picMkLst>
        </pc:picChg>
        <pc:picChg chg="mod">
          <ac:chgData name="P Sadhana" userId="73cbe3c2-e1dc-4ac5-b149-d06c08cadaae" providerId="ADAL" clId="{859DD706-B1F1-47A2-87E5-9B8728231E96}" dt="2023-01-10T04:20:44.469" v="88" actId="1076"/>
          <ac:picMkLst>
            <pc:docMk/>
            <pc:sldMk cId="2133492705" sldId="256"/>
            <ac:picMk id="18" creationId="{1DF9448A-6536-E633-A858-F134073FC0F0}"/>
          </ac:picMkLst>
        </pc:picChg>
        <pc:picChg chg="mod">
          <ac:chgData name="P Sadhana" userId="73cbe3c2-e1dc-4ac5-b149-d06c08cadaae" providerId="ADAL" clId="{859DD706-B1F1-47A2-87E5-9B8728231E96}" dt="2023-01-10T04:20:49.593" v="90" actId="14100"/>
          <ac:picMkLst>
            <pc:docMk/>
            <pc:sldMk cId="2133492705" sldId="256"/>
            <ac:picMk id="21" creationId="{F247BF09-85C1-9AF0-7AF2-CB764CFA0017}"/>
          </ac:picMkLst>
        </pc:picChg>
        <pc:picChg chg="add del mod">
          <ac:chgData name="P Sadhana" userId="73cbe3c2-e1dc-4ac5-b149-d06c08cadaae" providerId="ADAL" clId="{859DD706-B1F1-47A2-87E5-9B8728231E96}" dt="2023-01-10T04:20:00.730" v="72" actId="478"/>
          <ac:picMkLst>
            <pc:docMk/>
            <pc:sldMk cId="2133492705" sldId="256"/>
            <ac:picMk id="22" creationId="{8D0E202F-A6AC-4587-65E2-5BF00AFB6FF8}"/>
          </ac:picMkLst>
        </pc:picChg>
        <pc:picChg chg="add del mod">
          <ac:chgData name="P Sadhana" userId="73cbe3c2-e1dc-4ac5-b149-d06c08cadaae" providerId="ADAL" clId="{859DD706-B1F1-47A2-87E5-9B8728231E96}" dt="2023-01-10T04:23:47.293" v="128" actId="478"/>
          <ac:picMkLst>
            <pc:docMk/>
            <pc:sldMk cId="2133492705" sldId="256"/>
            <ac:picMk id="25" creationId="{DC67BD48-8E6D-2F72-72C9-937A930B3A02}"/>
          </ac:picMkLst>
        </pc:picChg>
        <pc:picChg chg="del">
          <ac:chgData name="P Sadhana" userId="73cbe3c2-e1dc-4ac5-b149-d06c08cadaae" providerId="ADAL" clId="{859DD706-B1F1-47A2-87E5-9B8728231E96}" dt="2023-01-10T04:17:39.717" v="27" actId="478"/>
          <ac:picMkLst>
            <pc:docMk/>
            <pc:sldMk cId="2133492705" sldId="256"/>
            <ac:picMk id="26" creationId="{9E07DD22-0A35-9A1B-B8BC-CABFD38FDFEC}"/>
          </ac:picMkLst>
        </pc:picChg>
        <pc:picChg chg="del">
          <ac:chgData name="P Sadhana" userId="73cbe3c2-e1dc-4ac5-b149-d06c08cadaae" providerId="ADAL" clId="{859DD706-B1F1-47A2-87E5-9B8728231E96}" dt="2023-01-10T04:18:28.595" v="46" actId="478"/>
          <ac:picMkLst>
            <pc:docMk/>
            <pc:sldMk cId="2133492705" sldId="256"/>
            <ac:picMk id="28" creationId="{7CAC4A8F-2662-07B8-DF49-90ED3754889B}"/>
          </ac:picMkLst>
        </pc:picChg>
        <pc:picChg chg="add del mod modCrop">
          <ac:chgData name="P Sadhana" userId="73cbe3c2-e1dc-4ac5-b149-d06c08cadaae" providerId="ADAL" clId="{859DD706-B1F1-47A2-87E5-9B8728231E96}" dt="2023-01-10T04:21:15.855" v="95" actId="732"/>
          <ac:picMkLst>
            <pc:docMk/>
            <pc:sldMk cId="2133492705" sldId="256"/>
            <ac:picMk id="29" creationId="{BEEF1086-424E-1016-B723-AD056B4A0C8D}"/>
          </ac:picMkLst>
        </pc:picChg>
        <pc:picChg chg="add mod modCrop">
          <ac:chgData name="P Sadhana" userId="73cbe3c2-e1dc-4ac5-b149-d06c08cadaae" providerId="ADAL" clId="{859DD706-B1F1-47A2-87E5-9B8728231E96}" dt="2023-01-10T04:21:55.679" v="107" actId="14100"/>
          <ac:picMkLst>
            <pc:docMk/>
            <pc:sldMk cId="2133492705" sldId="256"/>
            <ac:picMk id="30" creationId="{97B7B8AB-A060-24AF-9F04-CC99F09BF7E0}"/>
          </ac:picMkLst>
        </pc:picChg>
        <pc:picChg chg="add mod modCrop">
          <ac:chgData name="P Sadhana" userId="73cbe3c2-e1dc-4ac5-b149-d06c08cadaae" providerId="ADAL" clId="{859DD706-B1F1-47A2-87E5-9B8728231E96}" dt="2023-01-10T04:23:46.105" v="127" actId="1076"/>
          <ac:picMkLst>
            <pc:docMk/>
            <pc:sldMk cId="2133492705" sldId="256"/>
            <ac:picMk id="31" creationId="{5CDF34A1-3078-717C-5395-D0DC78D3DBEF}"/>
          </ac:picMkLst>
        </pc:picChg>
        <pc:picChg chg="add mod">
          <ac:chgData name="P Sadhana" userId="73cbe3c2-e1dc-4ac5-b149-d06c08cadaae" providerId="ADAL" clId="{859DD706-B1F1-47A2-87E5-9B8728231E96}" dt="2023-01-10T04:24:49.698" v="146" actId="1076"/>
          <ac:picMkLst>
            <pc:docMk/>
            <pc:sldMk cId="2133492705" sldId="256"/>
            <ac:picMk id="35" creationId="{65E5A51E-5FD2-BB02-9949-8986D8E28557}"/>
          </ac:picMkLst>
        </pc:picChg>
        <pc:picChg chg="add mod modCrop">
          <ac:chgData name="P Sadhana" userId="73cbe3c2-e1dc-4ac5-b149-d06c08cadaae" providerId="ADAL" clId="{859DD706-B1F1-47A2-87E5-9B8728231E96}" dt="2023-01-10T04:26:20.366" v="159" actId="1076"/>
          <ac:picMkLst>
            <pc:docMk/>
            <pc:sldMk cId="2133492705" sldId="256"/>
            <ac:picMk id="36" creationId="{35D2BD5B-804B-F628-E49F-BB3C08859DEE}"/>
          </ac:picMkLst>
        </pc:picChg>
        <pc:picChg chg="add del mod">
          <ac:chgData name="P Sadhana" userId="73cbe3c2-e1dc-4ac5-b149-d06c08cadaae" providerId="ADAL" clId="{859DD706-B1F1-47A2-87E5-9B8728231E96}" dt="2023-01-10T04:26:58.093" v="167"/>
          <ac:picMkLst>
            <pc:docMk/>
            <pc:sldMk cId="2133492705" sldId="256"/>
            <ac:picMk id="41" creationId="{988820DC-75F6-328F-E783-85A3091D4719}"/>
          </ac:picMkLst>
        </pc:picChg>
        <pc:picChg chg="add del mod">
          <ac:chgData name="P Sadhana" userId="73cbe3c2-e1dc-4ac5-b149-d06c08cadaae" providerId="ADAL" clId="{859DD706-B1F1-47A2-87E5-9B8728231E96}" dt="2023-01-10T04:27:43.763" v="185" actId="478"/>
          <ac:picMkLst>
            <pc:docMk/>
            <pc:sldMk cId="2133492705" sldId="256"/>
            <ac:picMk id="44" creationId="{424DB311-2782-3537-B287-9084446E9E4C}"/>
          </ac:picMkLst>
        </pc:picChg>
        <pc:picChg chg="add mod modCrop">
          <ac:chgData name="P Sadhana" userId="73cbe3c2-e1dc-4ac5-b149-d06c08cadaae" providerId="ADAL" clId="{859DD706-B1F1-47A2-87E5-9B8728231E96}" dt="2023-01-10T04:32:03.841" v="253" actId="1076"/>
          <ac:picMkLst>
            <pc:docMk/>
            <pc:sldMk cId="2133492705" sldId="256"/>
            <ac:picMk id="45" creationId="{D5CB8EDE-B0F6-3EC8-3411-8C8215595C6A}"/>
          </ac:picMkLst>
        </pc:picChg>
        <pc:picChg chg="add mod modCrop">
          <ac:chgData name="P Sadhana" userId="73cbe3c2-e1dc-4ac5-b149-d06c08cadaae" providerId="ADAL" clId="{859DD706-B1F1-47A2-87E5-9B8728231E96}" dt="2023-01-10T04:32:03.841" v="253" actId="1076"/>
          <ac:picMkLst>
            <pc:docMk/>
            <pc:sldMk cId="2133492705" sldId="256"/>
            <ac:picMk id="46" creationId="{A945A359-0CEC-0FC3-A0AF-BBD0DB29EA9A}"/>
          </ac:picMkLst>
        </pc:picChg>
        <pc:picChg chg="add mod">
          <ac:chgData name="P Sadhana" userId="73cbe3c2-e1dc-4ac5-b149-d06c08cadaae" providerId="ADAL" clId="{859DD706-B1F1-47A2-87E5-9B8728231E96}" dt="2023-01-10T04:32:13.261" v="257" actId="1076"/>
          <ac:picMkLst>
            <pc:docMk/>
            <pc:sldMk cId="2133492705" sldId="256"/>
            <ac:picMk id="50" creationId="{090DDE40-DBBE-6DA8-8691-950351446E8C}"/>
          </ac:picMkLst>
        </pc:picChg>
        <pc:picChg chg="add mod">
          <ac:chgData name="P Sadhana" userId="73cbe3c2-e1dc-4ac5-b149-d06c08cadaae" providerId="ADAL" clId="{859DD706-B1F1-47A2-87E5-9B8728231E96}" dt="2023-01-10T04:39:10.407" v="509" actId="1076"/>
          <ac:picMkLst>
            <pc:docMk/>
            <pc:sldMk cId="2133492705" sldId="256"/>
            <ac:picMk id="51" creationId="{9D3E92CD-357E-21D8-0106-01C043876DAB}"/>
          </ac:picMkLst>
        </pc:picChg>
        <pc:picChg chg="add mod">
          <ac:chgData name="P Sadhana" userId="73cbe3c2-e1dc-4ac5-b149-d06c08cadaae" providerId="ADAL" clId="{859DD706-B1F1-47A2-87E5-9B8728231E96}" dt="2023-01-10T04:39:01.631" v="508" actId="1076"/>
          <ac:picMkLst>
            <pc:docMk/>
            <pc:sldMk cId="2133492705" sldId="256"/>
            <ac:picMk id="54" creationId="{3F4FD86A-90F3-BEBC-E44B-C731566CFB78}"/>
          </ac:picMkLst>
        </pc:picChg>
        <pc:picChg chg="add del">
          <ac:chgData name="P Sadhana" userId="73cbe3c2-e1dc-4ac5-b149-d06c08cadaae" providerId="ADAL" clId="{859DD706-B1F1-47A2-87E5-9B8728231E96}" dt="2023-01-10T04:37:10.310" v="303"/>
          <ac:picMkLst>
            <pc:docMk/>
            <pc:sldMk cId="2133492705" sldId="256"/>
            <ac:picMk id="1025" creationId="{1B31A8FF-AD7A-021F-5B6E-E6288B4E64F2}"/>
          </ac:picMkLst>
        </pc:picChg>
        <pc:picChg chg="add del">
          <ac:chgData name="P Sadhana" userId="73cbe3c2-e1dc-4ac5-b149-d06c08cadaae" providerId="ADAL" clId="{859DD706-B1F1-47A2-87E5-9B8728231E96}" dt="2023-01-10T04:37:28.200" v="311"/>
          <ac:picMkLst>
            <pc:docMk/>
            <pc:sldMk cId="2133492705" sldId="256"/>
            <ac:picMk id="1027" creationId="{8EF91BC6-1991-0F7F-02EA-23ADB1A31B69}"/>
          </ac:picMkLst>
        </pc:picChg>
        <pc:picChg chg="add del">
          <ac:chgData name="P Sadhana" userId="73cbe3c2-e1dc-4ac5-b149-d06c08cadaae" providerId="ADAL" clId="{859DD706-B1F1-47A2-87E5-9B8728231E96}" dt="2023-01-10T04:37:42.619" v="314"/>
          <ac:picMkLst>
            <pc:docMk/>
            <pc:sldMk cId="2133492705" sldId="256"/>
            <ac:picMk id="1029" creationId="{DD67138F-89EB-A610-F404-BC0AC74F96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1/10/2023</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55639900"/>
      </p:ext>
    </p:extLst>
  </p:cSld>
  <p:clrMap bg1="lt1" tx1="dk1" bg2="lt2" tx2="dk2" accent1="accent1" accent2="accent2" accent3="accent3" accent4="accent4" accent5="accent5" accent6="accent6" hlink="hlink" folHlink="folHlink"/>
  <p:notesStyle>
    <a:lvl1pPr marL="0" algn="l" defTabSz="3761915" rtl="0" eaLnBrk="1" latinLnBrk="0" hangingPunct="1">
      <a:defRPr sz="5000" kern="1200">
        <a:solidFill>
          <a:schemeClr val="tx1"/>
        </a:solidFill>
        <a:latin typeface="+mn-lt"/>
        <a:ea typeface="+mn-ea"/>
        <a:cs typeface="+mn-cs"/>
      </a:defRPr>
    </a:lvl1pPr>
    <a:lvl2pPr marL="1880958" algn="l" defTabSz="3761915" rtl="0" eaLnBrk="1" latinLnBrk="0" hangingPunct="1">
      <a:defRPr sz="5000" kern="1200">
        <a:solidFill>
          <a:schemeClr val="tx1"/>
        </a:solidFill>
        <a:latin typeface="+mn-lt"/>
        <a:ea typeface="+mn-ea"/>
        <a:cs typeface="+mn-cs"/>
      </a:defRPr>
    </a:lvl2pPr>
    <a:lvl3pPr marL="3761915" algn="l" defTabSz="3761915" rtl="0" eaLnBrk="1" latinLnBrk="0" hangingPunct="1">
      <a:defRPr sz="5000" kern="1200">
        <a:solidFill>
          <a:schemeClr val="tx1"/>
        </a:solidFill>
        <a:latin typeface="+mn-lt"/>
        <a:ea typeface="+mn-ea"/>
        <a:cs typeface="+mn-cs"/>
      </a:defRPr>
    </a:lvl3pPr>
    <a:lvl4pPr marL="5642873" algn="l" defTabSz="3761915" rtl="0" eaLnBrk="1" latinLnBrk="0" hangingPunct="1">
      <a:defRPr sz="5000" kern="1200">
        <a:solidFill>
          <a:schemeClr val="tx1"/>
        </a:solidFill>
        <a:latin typeface="+mn-lt"/>
        <a:ea typeface="+mn-ea"/>
        <a:cs typeface="+mn-cs"/>
      </a:defRPr>
    </a:lvl4pPr>
    <a:lvl5pPr marL="7523829" algn="l" defTabSz="3761915" rtl="0" eaLnBrk="1" latinLnBrk="0" hangingPunct="1">
      <a:defRPr sz="5000" kern="1200">
        <a:solidFill>
          <a:schemeClr val="tx1"/>
        </a:solidFill>
        <a:latin typeface="+mn-lt"/>
        <a:ea typeface="+mn-ea"/>
        <a:cs typeface="+mn-cs"/>
      </a:defRPr>
    </a:lvl5pPr>
    <a:lvl6pPr marL="9404787" algn="l" defTabSz="3761915" rtl="0" eaLnBrk="1" latinLnBrk="0" hangingPunct="1">
      <a:defRPr sz="5000" kern="1200">
        <a:solidFill>
          <a:schemeClr val="tx1"/>
        </a:solidFill>
        <a:latin typeface="+mn-lt"/>
        <a:ea typeface="+mn-ea"/>
        <a:cs typeface="+mn-cs"/>
      </a:defRPr>
    </a:lvl6pPr>
    <a:lvl7pPr marL="11285745" algn="l" defTabSz="3761915" rtl="0" eaLnBrk="1" latinLnBrk="0" hangingPunct="1">
      <a:defRPr sz="5000" kern="1200">
        <a:solidFill>
          <a:schemeClr val="tx1"/>
        </a:solidFill>
        <a:latin typeface="+mn-lt"/>
        <a:ea typeface="+mn-ea"/>
        <a:cs typeface="+mn-cs"/>
      </a:defRPr>
    </a:lvl7pPr>
    <a:lvl8pPr marL="13166702" algn="l" defTabSz="3761915" rtl="0" eaLnBrk="1" latinLnBrk="0" hangingPunct="1">
      <a:defRPr sz="5000" kern="1200">
        <a:solidFill>
          <a:schemeClr val="tx1"/>
        </a:solidFill>
        <a:latin typeface="+mn-lt"/>
        <a:ea typeface="+mn-ea"/>
        <a:cs typeface="+mn-cs"/>
      </a:defRPr>
    </a:lvl8pPr>
    <a:lvl9pPr marL="15047660" algn="l" defTabSz="3761915" rtl="0" eaLnBrk="1" latinLnBrk="0" hangingPunct="1">
      <a:defRPr sz="5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28574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59"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2" name="Text Placeholder 5"/>
          <p:cNvSpPr>
            <a:spLocks noGrp="1"/>
          </p:cNvSpPr>
          <p:nvPr>
            <p:ph type="body" sz="quarter" idx="11" hasCustomPrompt="1"/>
          </p:nvPr>
        </p:nvSpPr>
        <p:spPr>
          <a:xfrm>
            <a:off x="474663" y="3523067"/>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7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71" name="Text Placeholder 3"/>
          <p:cNvSpPr>
            <a:spLocks noGrp="1"/>
          </p:cNvSpPr>
          <p:nvPr>
            <p:ph type="body" sz="quarter" idx="21" hasCustomPrompt="1"/>
          </p:nvPr>
        </p:nvSpPr>
        <p:spPr>
          <a:xfrm>
            <a:off x="26479104"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3"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76" name="Text Placeholder 5"/>
          <p:cNvSpPr>
            <a:spLocks noGrp="1"/>
          </p:cNvSpPr>
          <p:nvPr>
            <p:ph type="body" sz="quarter" idx="24" hasCustomPrompt="1"/>
          </p:nvPr>
        </p:nvSpPr>
        <p:spPr>
          <a:xfrm>
            <a:off x="9158452" y="3523067"/>
            <a:ext cx="25595974"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05" name="Text Placeholder 5"/>
          <p:cNvSpPr>
            <a:spLocks noGrp="1"/>
          </p:cNvSpPr>
          <p:nvPr>
            <p:ph type="body" sz="quarter" idx="25" hasCustomPrompt="1"/>
          </p:nvPr>
        </p:nvSpPr>
        <p:spPr>
          <a:xfrm>
            <a:off x="35147250" y="352306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6" name="Text Placeholder 3"/>
          <p:cNvSpPr>
            <a:spLocks noGrp="1"/>
          </p:cNvSpPr>
          <p:nvPr>
            <p:ph type="body" sz="quarter" idx="26" hasCustomPrompt="1"/>
          </p:nvPr>
        </p:nvSpPr>
        <p:spPr>
          <a:xfrm>
            <a:off x="35147250" y="4148809"/>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7" name="Text Placeholder 5"/>
          <p:cNvSpPr>
            <a:spLocks noGrp="1"/>
          </p:cNvSpPr>
          <p:nvPr>
            <p:ph type="body" sz="quarter" idx="27" hasCustomPrompt="1"/>
          </p:nvPr>
        </p:nvSpPr>
        <p:spPr>
          <a:xfrm>
            <a:off x="35147250"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10" name="Text Placeholder 3"/>
          <p:cNvSpPr>
            <a:spLocks noGrp="1"/>
          </p:cNvSpPr>
          <p:nvPr>
            <p:ph type="body" sz="quarter" idx="30" hasCustomPrompt="1"/>
          </p:nvPr>
        </p:nvSpPr>
        <p:spPr>
          <a:xfrm>
            <a:off x="35147250"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11"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49" name="Text Placeholder 3"/>
          <p:cNvSpPr>
            <a:spLocks noGrp="1"/>
          </p:cNvSpPr>
          <p:nvPr>
            <p:ph type="body" sz="quarter" idx="162" hasCustomPrompt="1"/>
          </p:nvPr>
        </p:nvSpPr>
        <p:spPr>
          <a:xfrm>
            <a:off x="9142810" y="4148809"/>
            <a:ext cx="8290965" cy="492443"/>
          </a:xfrm>
          <a:prstGeom prst="rect">
            <a:avLst/>
          </a:prstGeom>
        </p:spPr>
        <p:txBody>
          <a:bodyPr wrap="square" lIns="91440" tIns="91440" rIns="91440" bIns="91440">
            <a:spAutoFit/>
          </a:bodyPr>
          <a:lstStyle>
            <a:lvl1pPr marL="0" indent="0">
              <a:buNone/>
              <a:defRPr sz="2000" baseline="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Text Placeholder</a:t>
            </a:r>
          </a:p>
        </p:txBody>
      </p:sp>
      <p:sp>
        <p:nvSpPr>
          <p:cNvPr id="60" name="Text Placeholder 3"/>
          <p:cNvSpPr>
            <a:spLocks noGrp="1"/>
          </p:cNvSpPr>
          <p:nvPr>
            <p:ph type="body" sz="quarter" idx="163" hasCustomPrompt="1"/>
          </p:nvPr>
        </p:nvSpPr>
        <p:spPr>
          <a:xfrm>
            <a:off x="17810957" y="4148809"/>
            <a:ext cx="8290965" cy="492443"/>
          </a:xfrm>
          <a:prstGeom prst="rect">
            <a:avLst/>
          </a:prstGeom>
        </p:spPr>
        <p:txBody>
          <a:bodyPr wrap="square" lIns="91440" tIns="91440" rIns="91440" bIns="91440">
            <a:spAutoFit/>
          </a:bodyPr>
          <a:lstStyle>
            <a:lvl1pPr marL="0" indent="0">
              <a:buNone/>
              <a:defRPr sz="2000" b="1">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1" name="Text Placeholder 3"/>
          <p:cNvSpPr>
            <a:spLocks noGrp="1"/>
          </p:cNvSpPr>
          <p:nvPr>
            <p:ph type="body" sz="quarter" idx="164" hasCustomPrompt="1"/>
          </p:nvPr>
        </p:nvSpPr>
        <p:spPr>
          <a:xfrm>
            <a:off x="474663"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5"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1" name="TextBox 20"/>
          <p:cNvSpPr txBox="1"/>
          <p:nvPr userDrawn="1"/>
        </p:nvSpPr>
        <p:spPr>
          <a:xfrm>
            <a:off x="16775723" y="6365631"/>
            <a:ext cx="7139354"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9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95" name="Text Placeholder 5"/>
          <p:cNvSpPr>
            <a:spLocks noGrp="1"/>
          </p:cNvSpPr>
          <p:nvPr>
            <p:ph type="body" sz="quarter" idx="11" hasCustomPrompt="1"/>
          </p:nvPr>
        </p:nvSpPr>
        <p:spPr>
          <a:xfrm>
            <a:off x="474663" y="3476784"/>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10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101" name="Text Placeholder 3"/>
          <p:cNvSpPr>
            <a:spLocks noGrp="1"/>
          </p:cNvSpPr>
          <p:nvPr>
            <p:ph type="body" sz="quarter" idx="21" hasCustomPrompt="1"/>
          </p:nvPr>
        </p:nvSpPr>
        <p:spPr>
          <a:xfrm>
            <a:off x="474663" y="4062891"/>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0"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121" name="Text Placeholder 3"/>
          <p:cNvSpPr>
            <a:spLocks noGrp="1"/>
          </p:cNvSpPr>
          <p:nvPr>
            <p:ph type="body" sz="quarter" idx="23" hasCustomPrompt="1"/>
          </p:nvPr>
        </p:nvSpPr>
        <p:spPr>
          <a:xfrm>
            <a:off x="17818976" y="4062891"/>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2" name="Text Placeholder 5"/>
          <p:cNvSpPr>
            <a:spLocks noGrp="1"/>
          </p:cNvSpPr>
          <p:nvPr>
            <p:ph type="body" sz="quarter" idx="24" hasCustomPrompt="1"/>
          </p:nvPr>
        </p:nvSpPr>
        <p:spPr>
          <a:xfrm>
            <a:off x="17818976"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23" name="Text Placeholder 5"/>
          <p:cNvSpPr>
            <a:spLocks noGrp="1"/>
          </p:cNvSpPr>
          <p:nvPr>
            <p:ph type="body" sz="quarter" idx="25" hasCustomPrompt="1"/>
          </p:nvPr>
        </p:nvSpPr>
        <p:spPr>
          <a:xfrm>
            <a:off x="35147250" y="3476784"/>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24" name="Text Placeholder 3"/>
          <p:cNvSpPr>
            <a:spLocks noGrp="1"/>
          </p:cNvSpPr>
          <p:nvPr>
            <p:ph type="body" sz="quarter" idx="26" hasCustomPrompt="1"/>
          </p:nvPr>
        </p:nvSpPr>
        <p:spPr>
          <a:xfrm>
            <a:off x="35147249" y="4062891"/>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5" name="Text Placeholder 5"/>
          <p:cNvSpPr>
            <a:spLocks noGrp="1"/>
          </p:cNvSpPr>
          <p:nvPr>
            <p:ph type="body" sz="quarter" idx="27" hasCustomPrompt="1"/>
          </p:nvPr>
        </p:nvSpPr>
        <p:spPr>
          <a:xfrm>
            <a:off x="35147249" y="9508686"/>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26" name="Text Placeholder 3"/>
          <p:cNvSpPr>
            <a:spLocks noGrp="1"/>
          </p:cNvSpPr>
          <p:nvPr>
            <p:ph type="body" sz="quarter" idx="28" hasCustomPrompt="1"/>
          </p:nvPr>
        </p:nvSpPr>
        <p:spPr>
          <a:xfrm>
            <a:off x="35147250" y="10086511"/>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7" name="Text Placeholder 5"/>
          <p:cNvSpPr>
            <a:spLocks noGrp="1"/>
          </p:cNvSpPr>
          <p:nvPr>
            <p:ph type="body" sz="quarter" idx="29" hasCustomPrompt="1"/>
          </p:nvPr>
        </p:nvSpPr>
        <p:spPr>
          <a:xfrm>
            <a:off x="35147250" y="16603102"/>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28" name="Text Placeholder 3"/>
          <p:cNvSpPr>
            <a:spLocks noGrp="1"/>
          </p:cNvSpPr>
          <p:nvPr>
            <p:ph type="body" sz="quarter" idx="30" hasCustomPrompt="1"/>
          </p:nvPr>
        </p:nvSpPr>
        <p:spPr>
          <a:xfrm>
            <a:off x="35147249" y="1718092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9"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0" name="Text Placeholder 3"/>
          <p:cNvSpPr>
            <a:spLocks noGrp="1"/>
          </p:cNvSpPr>
          <p:nvPr>
            <p:ph type="body" sz="quarter" idx="150" hasCustomPrompt="1"/>
          </p:nvPr>
        </p:nvSpPr>
        <p:spPr>
          <a:xfrm>
            <a:off x="26483113" y="4062891"/>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1" name="Text Placeholder 5"/>
          <p:cNvSpPr>
            <a:spLocks noGrp="1"/>
          </p:cNvSpPr>
          <p:nvPr>
            <p:ph type="body" sz="quarter" idx="151" hasCustomPrompt="1"/>
          </p:nvPr>
        </p:nvSpPr>
        <p:spPr>
          <a:xfrm>
            <a:off x="26483113"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2" name="Text Placeholder 3"/>
          <p:cNvSpPr>
            <a:spLocks noGrp="1"/>
          </p:cNvSpPr>
          <p:nvPr>
            <p:ph type="body" sz="quarter" idx="152" hasCustomPrompt="1"/>
          </p:nvPr>
        </p:nvSpPr>
        <p:spPr>
          <a:xfrm>
            <a:off x="9153032" y="4062891"/>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3" name="Text Placeholder 5"/>
          <p:cNvSpPr>
            <a:spLocks noGrp="1"/>
          </p:cNvSpPr>
          <p:nvPr>
            <p:ph type="body" sz="quarter" idx="153" hasCustomPrompt="1"/>
          </p:nvPr>
        </p:nvSpPr>
        <p:spPr>
          <a:xfrm>
            <a:off x="9154839"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4" name="Text Placeholder 3"/>
          <p:cNvSpPr>
            <a:spLocks noGrp="1"/>
          </p:cNvSpPr>
          <p:nvPr>
            <p:ph type="body" sz="quarter" idx="154" hasCustomPrompt="1"/>
          </p:nvPr>
        </p:nvSpPr>
        <p:spPr>
          <a:xfrm>
            <a:off x="17807726" y="13308194"/>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5" name="Text Placeholder 5"/>
          <p:cNvSpPr>
            <a:spLocks noGrp="1"/>
          </p:cNvSpPr>
          <p:nvPr>
            <p:ph type="body" sz="quarter" idx="155" hasCustomPrompt="1"/>
          </p:nvPr>
        </p:nvSpPr>
        <p:spPr>
          <a:xfrm>
            <a:off x="17807726"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6" name="Text Placeholder 3"/>
          <p:cNvSpPr>
            <a:spLocks noGrp="1"/>
          </p:cNvSpPr>
          <p:nvPr>
            <p:ph type="body" sz="quarter" idx="156" hasCustomPrompt="1"/>
          </p:nvPr>
        </p:nvSpPr>
        <p:spPr>
          <a:xfrm>
            <a:off x="26462419" y="13308194"/>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7" name="Text Placeholder 5"/>
          <p:cNvSpPr>
            <a:spLocks noGrp="1"/>
          </p:cNvSpPr>
          <p:nvPr>
            <p:ph type="body" sz="quarter" idx="157" hasCustomPrompt="1"/>
          </p:nvPr>
        </p:nvSpPr>
        <p:spPr>
          <a:xfrm>
            <a:off x="26462419"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8" name="Text Placeholder 3"/>
          <p:cNvSpPr>
            <a:spLocks noGrp="1"/>
          </p:cNvSpPr>
          <p:nvPr>
            <p:ph type="body" sz="quarter" idx="158" hasCustomPrompt="1"/>
          </p:nvPr>
        </p:nvSpPr>
        <p:spPr>
          <a:xfrm>
            <a:off x="9153032"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9" name="Text Placeholder 5"/>
          <p:cNvSpPr>
            <a:spLocks noGrp="1"/>
          </p:cNvSpPr>
          <p:nvPr>
            <p:ph type="body" sz="quarter" idx="159" hasCustomPrompt="1"/>
          </p:nvPr>
        </p:nvSpPr>
        <p:spPr>
          <a:xfrm>
            <a:off x="9153032"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82" name="Text Placeholder 76"/>
          <p:cNvSpPr>
            <a:spLocks noGrp="1"/>
          </p:cNvSpPr>
          <p:nvPr>
            <p:ph type="body" sz="quarter" idx="17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3"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4"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p:cNvSpPr/>
          <p:nvPr userDrawn="1"/>
        </p:nvSpPr>
        <p:spPr>
          <a:xfrm rot="10800000">
            <a:off x="-13435" y="21408972"/>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819153" y="21488400"/>
            <a:ext cx="2514600" cy="288262"/>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41" name="Rectangle 40"/>
          <p:cNvSpPr/>
          <p:nvPr userDrawn="1"/>
        </p:nvSpPr>
        <p:spPr>
          <a:xfrm>
            <a:off x="0" y="0"/>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flipV="1">
            <a:off x="0" y="2873432"/>
            <a:ext cx="43891199" cy="161866"/>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484255" y="3534681"/>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9145360" y="3534681"/>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userDrawn="1"/>
        </p:nvSpPr>
        <p:spPr>
          <a:xfrm>
            <a:off x="17806465" y="3534681"/>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userDrawn="1"/>
        </p:nvSpPr>
        <p:spPr>
          <a:xfrm>
            <a:off x="26467570" y="3534681"/>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userDrawn="1"/>
        </p:nvSpPr>
        <p:spPr>
          <a:xfrm>
            <a:off x="35128675" y="3534681"/>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2" name="Table 71">
            <a:extLst>
              <a:ext uri="{FF2B5EF4-FFF2-40B4-BE49-F238E27FC236}">
                <a16:creationId xmlns:a16="http://schemas.microsoft.com/office/drawing/2014/main" id="{FD793F06-CE2E-1B42-BD3F-F7E85CA128AB}"/>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F3088FD5-8114-EA46-9E24-B5B772BEF99C}"/>
              </a:ext>
            </a:extLst>
          </p:cNvPr>
          <p:cNvGraphicFramePr>
            <a:graphicFrameLocks noGrp="1"/>
          </p:cNvGraphicFramePr>
          <p:nvPr userDrawn="1">
            <p:extLst>
              <p:ext uri="{D42A27DB-BD31-4B8C-83A1-F6EECF244321}">
                <p14:modId xmlns:p14="http://schemas.microsoft.com/office/powerpoint/2010/main" val="3762464657"/>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9" name="Rectangle 58"/>
          <p:cNvSpPr/>
          <p:nvPr userDrawn="1"/>
        </p:nvSpPr>
        <p:spPr>
          <a:xfrm rot="10800000">
            <a:off x="-13435" y="21408972"/>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0" y="0"/>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userDrawn="1"/>
        </p:nvSpPr>
        <p:spPr>
          <a:xfrm flipV="1">
            <a:off x="0" y="2873432"/>
            <a:ext cx="43891199" cy="161866"/>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userDrawn="1"/>
        </p:nvSpPr>
        <p:spPr>
          <a:xfrm>
            <a:off x="484255" y="3505199"/>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9139635" y="3505199"/>
            <a:ext cx="25611931" cy="17801319"/>
          </a:xfrm>
          <a:prstGeom prst="roundRect">
            <a:avLst>
              <a:gd name="adj" fmla="val 80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userDrawn="1"/>
        </p:nvSpPr>
        <p:spPr>
          <a:xfrm>
            <a:off x="35137727" y="3505199"/>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Box 14"/>
          <p:cNvSpPr txBox="1">
            <a:spLocks noChangeArrowheads="1"/>
          </p:cNvSpPr>
          <p:nvPr userDrawn="1"/>
        </p:nvSpPr>
        <p:spPr bwMode="auto">
          <a:xfrm>
            <a:off x="819153" y="21488400"/>
            <a:ext cx="2514600" cy="288262"/>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aphicFrame>
        <p:nvGraphicFramePr>
          <p:cNvPr id="67" name="Table 66">
            <a:extLst>
              <a:ext uri="{FF2B5EF4-FFF2-40B4-BE49-F238E27FC236}">
                <a16:creationId xmlns:a16="http://schemas.microsoft.com/office/drawing/2014/main" id="{AEE293DF-1B54-FB4C-8E6D-A573E7F2338C}"/>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417F5BD4-FFD1-4947-B4D4-111938124367}"/>
              </a:ext>
            </a:extLst>
          </p:cNvPr>
          <p:cNvGraphicFramePr>
            <a:graphicFrameLocks noGrp="1"/>
          </p:cNvGraphicFramePr>
          <p:nvPr userDrawn="1">
            <p:extLst>
              <p:ext uri="{D42A27DB-BD31-4B8C-83A1-F6EECF244321}">
                <p14:modId xmlns:p14="http://schemas.microsoft.com/office/powerpoint/2010/main" val="3762464657"/>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13435" y="21408972"/>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0" y="0"/>
            <a:ext cx="43891200" cy="536328"/>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userDrawn="1"/>
        </p:nvSpPr>
        <p:spPr>
          <a:xfrm flipV="1">
            <a:off x="0" y="2873432"/>
            <a:ext cx="43891199" cy="161866"/>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userDrawn="1"/>
        </p:nvSpPr>
        <p:spPr>
          <a:xfrm>
            <a:off x="484255" y="3450293"/>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userDrawn="1"/>
        </p:nvSpPr>
        <p:spPr>
          <a:xfrm>
            <a:off x="9168659" y="3450293"/>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userDrawn="1"/>
        </p:nvSpPr>
        <p:spPr>
          <a:xfrm>
            <a:off x="9168659" y="12686620"/>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userDrawn="1"/>
        </p:nvSpPr>
        <p:spPr>
          <a:xfrm>
            <a:off x="17822863" y="12686620"/>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userDrawn="1"/>
        </p:nvSpPr>
        <p:spPr>
          <a:xfrm>
            <a:off x="17822863" y="3450293"/>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userDrawn="1"/>
        </p:nvSpPr>
        <p:spPr>
          <a:xfrm>
            <a:off x="26506556" y="3450293"/>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userDrawn="1"/>
        </p:nvSpPr>
        <p:spPr>
          <a:xfrm>
            <a:off x="26506556" y="12686619"/>
            <a:ext cx="8269219" cy="858753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userDrawn="1"/>
        </p:nvSpPr>
        <p:spPr>
          <a:xfrm>
            <a:off x="35171062" y="3450293"/>
            <a:ext cx="8269219" cy="1780131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 Box 14"/>
          <p:cNvSpPr txBox="1">
            <a:spLocks noChangeArrowheads="1"/>
          </p:cNvSpPr>
          <p:nvPr userDrawn="1"/>
        </p:nvSpPr>
        <p:spPr bwMode="auto">
          <a:xfrm>
            <a:off x="819153" y="21488400"/>
            <a:ext cx="2514600" cy="288262"/>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aphicFrame>
        <p:nvGraphicFramePr>
          <p:cNvPr id="67" name="Table 66">
            <a:extLst>
              <a:ext uri="{FF2B5EF4-FFF2-40B4-BE49-F238E27FC236}">
                <a16:creationId xmlns:a16="http://schemas.microsoft.com/office/drawing/2014/main" id="{FFE240AF-C42F-2648-8C6A-9D778E019E42}"/>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1F1CEB05-9E0D-3C4D-81C8-970BED559EBF}"/>
              </a:ext>
            </a:extLst>
          </p:cNvPr>
          <p:cNvGraphicFramePr>
            <a:graphicFrameLocks noGrp="1"/>
          </p:cNvGraphicFramePr>
          <p:nvPr userDrawn="1">
            <p:extLst>
              <p:ext uri="{D42A27DB-BD31-4B8C-83A1-F6EECF244321}">
                <p14:modId xmlns:p14="http://schemas.microsoft.com/office/powerpoint/2010/main" val="3762464657"/>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hyperlink" Target="mailto:nandhitharavishankar@gmail.com" TargetMode="Externa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hyperlink" Target="mailto:psadhana2002@gmail.com" TargetMode="Externa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 Placeholder 166"/>
          <p:cNvSpPr>
            <a:spLocks noGrp="1"/>
          </p:cNvSpPr>
          <p:nvPr>
            <p:ph type="body" sz="quarter" idx="10"/>
          </p:nvPr>
        </p:nvSpPr>
        <p:spPr>
          <a:xfrm>
            <a:off x="474663" y="11021042"/>
            <a:ext cx="8290965" cy="4616648"/>
          </a:xfrm>
        </p:spPr>
        <p:txBody>
          <a:bodyPr/>
          <a:lstStyle/>
          <a:p>
            <a:pPr algn="just"/>
            <a:r>
              <a:rPr lang="en-US" sz="3600" dirty="0">
                <a:solidFill>
                  <a:schemeClr val="tx1"/>
                </a:solidFill>
                <a:effectLst/>
                <a:latin typeface="Times New Roman" panose="02020603050405020304" pitchFamily="18" charset="0"/>
                <a:ea typeface="SimSun" panose="02010600030101010101" pitchFamily="2" charset="-122"/>
              </a:rPr>
              <a:t>The dataset was obtained from Kaggle that contained two folders having images of MRI Scan reports. One folder named yes contained images of those that have brain tumor and another one which was named no contained images of those that did not have brain tumor. Yes contains 155 images and No contains 98 images.</a:t>
            </a:r>
            <a:endParaRPr lang="en-IN" sz="3600" dirty="0">
              <a:solidFill>
                <a:schemeClr val="tx1"/>
              </a:solidFill>
              <a:effectLst/>
              <a:latin typeface="Times New Roman" panose="02020603050405020304" pitchFamily="18" charset="0"/>
              <a:ea typeface="SimSun" panose="02010600030101010101" pitchFamily="2" charset="-122"/>
            </a:endParaRPr>
          </a:p>
        </p:txBody>
      </p:sp>
      <p:sp>
        <p:nvSpPr>
          <p:cNvPr id="168" name="Text Placeholder 167"/>
          <p:cNvSpPr>
            <a:spLocks noGrp="1"/>
          </p:cNvSpPr>
          <p:nvPr>
            <p:ph type="body" sz="quarter" idx="11"/>
          </p:nvPr>
        </p:nvSpPr>
        <p:spPr/>
        <p:txBody>
          <a:bodyPr/>
          <a:lstStyle/>
          <a:p>
            <a:r>
              <a:rPr lang="en-US" dirty="0"/>
              <a:t>ABSTRACT</a:t>
            </a:r>
          </a:p>
        </p:txBody>
      </p:sp>
      <p:sp>
        <p:nvSpPr>
          <p:cNvPr id="171" name="Text Placeholder 170"/>
          <p:cNvSpPr>
            <a:spLocks noGrp="1"/>
          </p:cNvSpPr>
          <p:nvPr>
            <p:ph type="body" sz="quarter" idx="20"/>
          </p:nvPr>
        </p:nvSpPr>
        <p:spPr/>
        <p:txBody>
          <a:bodyPr/>
          <a:lstStyle/>
          <a:p>
            <a:r>
              <a:rPr lang="en-US" dirty="0"/>
              <a:t>IMAGE ANALYSIS</a:t>
            </a:r>
          </a:p>
        </p:txBody>
      </p:sp>
      <p:sp>
        <p:nvSpPr>
          <p:cNvPr id="172" name="Text Placeholder 171"/>
          <p:cNvSpPr>
            <a:spLocks noGrp="1"/>
          </p:cNvSpPr>
          <p:nvPr>
            <p:ph type="body" sz="quarter" idx="21"/>
          </p:nvPr>
        </p:nvSpPr>
        <p:spPr>
          <a:xfrm>
            <a:off x="438087" y="4100716"/>
            <a:ext cx="8290965" cy="6093976"/>
          </a:xfrm>
        </p:spPr>
        <p:txBody>
          <a:bodyPr/>
          <a:lstStyle/>
          <a:p>
            <a:pPr algn="just"/>
            <a:r>
              <a:rPr lang="en-US" sz="3200" i="1" dirty="0">
                <a:solidFill>
                  <a:schemeClr val="tx1"/>
                </a:solidFill>
                <a:effectLst/>
                <a:latin typeface="Times New Roman" panose="02020603050405020304" pitchFamily="18" charset="0"/>
                <a:ea typeface="SimSun" panose="02010600030101010101" pitchFamily="2" charset="-122"/>
              </a:rPr>
              <a:t>Early diagnosis of brain tumors plays an important role in a patient’s treatment and makes it easy to save his/her life. The conventional method of manually detecting brain tumors from brain magnetic resonance imaging (MRI) scans can be problematic and erroneous. This paper presents an automatic brain tumor detection using CNN and also have performed Image Processing to analyze and understand the images. An accuracy of 61.25% was obtained. A GUI was created on MATLAB to visualize the analysis outputs for the images</a:t>
            </a:r>
            <a:r>
              <a:rPr lang="en-US" sz="3200" b="1" dirty="0">
                <a:solidFill>
                  <a:schemeClr val="tx1"/>
                </a:solidFill>
                <a:effectLst/>
                <a:latin typeface="Times New Roman" panose="02020603050405020304" pitchFamily="18" charset="0"/>
                <a:ea typeface="SimSun" panose="02010600030101010101" pitchFamily="2" charset="-122"/>
              </a:rPr>
              <a:t>.</a:t>
            </a:r>
            <a:r>
              <a:rPr lang="en-US" sz="3200" dirty="0">
                <a:solidFill>
                  <a:schemeClr val="tx1"/>
                </a:solidFill>
                <a:effectLst/>
                <a:latin typeface="Times New Roman" panose="02020603050405020304" pitchFamily="18" charset="0"/>
                <a:ea typeface="SimSun" panose="02010600030101010101" pitchFamily="2" charset="-122"/>
              </a:rPr>
              <a:t> </a:t>
            </a:r>
            <a:endParaRPr lang="en-US" sz="3600" dirty="0">
              <a:solidFill>
                <a:schemeClr val="tx1"/>
              </a:solidFill>
            </a:endParaRPr>
          </a:p>
        </p:txBody>
      </p:sp>
      <p:sp>
        <p:nvSpPr>
          <p:cNvPr id="173" name="Text Placeholder 172"/>
          <p:cNvSpPr>
            <a:spLocks noGrp="1"/>
          </p:cNvSpPr>
          <p:nvPr>
            <p:ph type="body" sz="quarter" idx="22"/>
          </p:nvPr>
        </p:nvSpPr>
        <p:spPr/>
        <p:txBody>
          <a:bodyPr/>
          <a:lstStyle/>
          <a:p>
            <a:r>
              <a:rPr lang="en-US" dirty="0"/>
              <a:t>DATASET</a:t>
            </a:r>
          </a:p>
        </p:txBody>
      </p:sp>
      <p:sp>
        <p:nvSpPr>
          <p:cNvPr id="257" name="Text Placeholder 256"/>
          <p:cNvSpPr>
            <a:spLocks noGrp="1"/>
          </p:cNvSpPr>
          <p:nvPr>
            <p:ph type="body" sz="quarter" idx="25"/>
          </p:nvPr>
        </p:nvSpPr>
        <p:spPr>
          <a:xfrm>
            <a:off x="35195940" y="3806133"/>
            <a:ext cx="8272463" cy="589166"/>
          </a:xfrm>
        </p:spPr>
        <p:txBody>
          <a:bodyPr/>
          <a:lstStyle/>
          <a:p>
            <a:r>
              <a:rPr lang="en-US" dirty="0"/>
              <a:t>CONCLUSION AND FUTURE WORK</a:t>
            </a:r>
          </a:p>
        </p:txBody>
      </p:sp>
      <p:sp>
        <p:nvSpPr>
          <p:cNvPr id="258" name="Text Placeholder 257"/>
          <p:cNvSpPr>
            <a:spLocks noGrp="1"/>
          </p:cNvSpPr>
          <p:nvPr>
            <p:ph type="body" sz="quarter" idx="26"/>
          </p:nvPr>
        </p:nvSpPr>
        <p:spPr>
          <a:xfrm>
            <a:off x="35171815" y="4245319"/>
            <a:ext cx="8272463" cy="5601533"/>
          </a:xfrm>
        </p:spPr>
        <p:txBody>
          <a:bodyPr/>
          <a:lstStyle/>
          <a:p>
            <a:pPr algn="just"/>
            <a:r>
              <a:rPr lang="en-US" sz="3200" dirty="0">
                <a:solidFill>
                  <a:srgbClr val="000000"/>
                </a:solidFill>
                <a:effectLst/>
                <a:latin typeface="Times New Roman" panose="02020603050405020304" pitchFamily="18" charset="0"/>
                <a:ea typeface="SimSun" panose="02010600030101010101" pitchFamily="2" charset="-122"/>
              </a:rPr>
              <a:t>With the advancement in technology, detection severe problems such as brain tumor has become easier. Using various deep learning techniques will give a higher rate of accuracy in the prediction and thus making treatment much easier. The model designed in this project gives an accuracy of 61.26% which can be also improved using other deep learning techniques. Moreover, analyzing the brain MRI images, it helps to bring a better understanding of the images </a:t>
            </a:r>
            <a:endParaRPr lang="en-US" sz="3600" dirty="0"/>
          </a:p>
        </p:txBody>
      </p:sp>
      <p:sp>
        <p:nvSpPr>
          <p:cNvPr id="261" name="Text Placeholder 260"/>
          <p:cNvSpPr>
            <a:spLocks noGrp="1"/>
          </p:cNvSpPr>
          <p:nvPr>
            <p:ph type="body" sz="quarter" idx="29"/>
          </p:nvPr>
        </p:nvSpPr>
        <p:spPr>
          <a:xfrm>
            <a:off x="35144073" y="9962096"/>
            <a:ext cx="8272462" cy="589166"/>
          </a:xfrm>
        </p:spPr>
        <p:txBody>
          <a:bodyPr/>
          <a:lstStyle/>
          <a:p>
            <a:r>
              <a:rPr lang="en-US" dirty="0"/>
              <a:t>REFERENCES</a:t>
            </a:r>
          </a:p>
        </p:txBody>
      </p:sp>
      <p:sp>
        <p:nvSpPr>
          <p:cNvPr id="262" name="Text Placeholder 261"/>
          <p:cNvSpPr>
            <a:spLocks noGrp="1"/>
          </p:cNvSpPr>
          <p:nvPr>
            <p:ph type="body" sz="quarter" idx="30"/>
          </p:nvPr>
        </p:nvSpPr>
        <p:spPr>
          <a:xfrm>
            <a:off x="35144072" y="10560483"/>
            <a:ext cx="8272463" cy="10895290"/>
          </a:xfrm>
        </p:spPr>
        <p:txBody>
          <a:bodyPr/>
          <a:lstStyle/>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[1]     N. M. </a:t>
            </a:r>
            <a:r>
              <a:rPr lang="en-US" sz="2400" dirty="0" err="1">
                <a:solidFill>
                  <a:schemeClr val="tx1"/>
                </a:solidFill>
                <a:effectLst/>
                <a:latin typeface="Times New Roman" panose="02020603050405020304" pitchFamily="18" charset="0"/>
                <a:ea typeface="SimSun" panose="02010600030101010101" pitchFamily="2" charset="-122"/>
              </a:rPr>
              <a:t>Dipu</a:t>
            </a:r>
            <a:r>
              <a:rPr lang="en-US" sz="2400" dirty="0">
                <a:solidFill>
                  <a:schemeClr val="tx1"/>
                </a:solidFill>
                <a:effectLst/>
                <a:latin typeface="Times New Roman" panose="02020603050405020304" pitchFamily="18" charset="0"/>
                <a:ea typeface="SimSun" panose="02010600030101010101" pitchFamily="2" charset="-122"/>
              </a:rPr>
              <a:t>, S. A. </a:t>
            </a:r>
            <a:r>
              <a:rPr lang="en-US" sz="2400" dirty="0" err="1">
                <a:solidFill>
                  <a:schemeClr val="tx1"/>
                </a:solidFill>
                <a:effectLst/>
                <a:latin typeface="Times New Roman" panose="02020603050405020304" pitchFamily="18" charset="0"/>
                <a:ea typeface="SimSun" panose="02010600030101010101" pitchFamily="2" charset="-122"/>
              </a:rPr>
              <a:t>Shohan</a:t>
            </a:r>
            <a:r>
              <a:rPr lang="en-US" sz="2400" dirty="0">
                <a:solidFill>
                  <a:schemeClr val="tx1"/>
                </a:solidFill>
                <a:effectLst/>
                <a:latin typeface="Times New Roman" panose="02020603050405020304" pitchFamily="18" charset="0"/>
                <a:ea typeface="SimSun" panose="02010600030101010101" pitchFamily="2" charset="-122"/>
              </a:rPr>
              <a:t> and K. M. A. Salam, "Deep Learning Based Brain Tumor Detection and Classification," 2021 International Conference on Intelligent Technologies (CONIT), 2021, pp. 1-6, </a:t>
            </a:r>
            <a:r>
              <a:rPr lang="en-US" sz="2400" dirty="0" err="1">
                <a:solidFill>
                  <a:schemeClr val="tx1"/>
                </a:solidFill>
                <a:effectLst/>
                <a:latin typeface="Times New Roman" panose="02020603050405020304" pitchFamily="18" charset="0"/>
                <a:ea typeface="SimSun" panose="02010600030101010101" pitchFamily="2" charset="-122"/>
              </a:rPr>
              <a:t>doi</a:t>
            </a:r>
            <a:r>
              <a:rPr lang="en-US" sz="2400" dirty="0">
                <a:solidFill>
                  <a:schemeClr val="tx1"/>
                </a:solidFill>
                <a:effectLst/>
                <a:latin typeface="Times New Roman" panose="02020603050405020304" pitchFamily="18" charset="0"/>
                <a:ea typeface="SimSun" panose="02010600030101010101" pitchFamily="2" charset="-122"/>
              </a:rPr>
              <a:t>: 10.1109/CONIT51480.2021.9498384.</a:t>
            </a:r>
            <a:endParaRPr lang="en-IN" sz="2400" dirty="0">
              <a:solidFill>
                <a:schemeClr val="tx1"/>
              </a:solidFill>
              <a:effectLst/>
              <a:latin typeface="Times New Roman" panose="02020603050405020304" pitchFamily="18" charset="0"/>
              <a:ea typeface="SimSun" panose="02010600030101010101" pitchFamily="2" charset="-122"/>
            </a:endParaRPr>
          </a:p>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[2]     S. </a:t>
            </a:r>
            <a:r>
              <a:rPr lang="en-US" sz="2400" dirty="0" err="1">
                <a:solidFill>
                  <a:schemeClr val="tx1"/>
                </a:solidFill>
                <a:effectLst/>
                <a:latin typeface="Times New Roman" panose="02020603050405020304" pitchFamily="18" charset="0"/>
                <a:ea typeface="SimSun" panose="02010600030101010101" pitchFamily="2" charset="-122"/>
              </a:rPr>
              <a:t>Handore</a:t>
            </a:r>
            <a:r>
              <a:rPr lang="en-US" sz="2400" dirty="0">
                <a:solidFill>
                  <a:schemeClr val="tx1"/>
                </a:solidFill>
                <a:effectLst/>
                <a:latin typeface="Times New Roman" panose="02020603050405020304" pitchFamily="18" charset="0"/>
                <a:ea typeface="SimSun" panose="02010600030101010101" pitchFamily="2" charset="-122"/>
              </a:rPr>
              <a:t> and D. </a:t>
            </a:r>
            <a:r>
              <a:rPr lang="en-US" sz="2400" dirty="0" err="1">
                <a:solidFill>
                  <a:schemeClr val="tx1"/>
                </a:solidFill>
                <a:effectLst/>
                <a:latin typeface="Times New Roman" panose="02020603050405020304" pitchFamily="18" charset="0"/>
                <a:ea typeface="SimSun" panose="02010600030101010101" pitchFamily="2" charset="-122"/>
              </a:rPr>
              <a:t>Kokare</a:t>
            </a:r>
            <a:r>
              <a:rPr lang="en-US" sz="2400" dirty="0">
                <a:solidFill>
                  <a:schemeClr val="tx1"/>
                </a:solidFill>
                <a:effectLst/>
                <a:latin typeface="Times New Roman" panose="02020603050405020304" pitchFamily="18" charset="0"/>
                <a:ea typeface="SimSun" panose="02010600030101010101" pitchFamily="2" charset="-122"/>
              </a:rPr>
              <a:t>, "Performance analysis of various methods of </a:t>
            </a:r>
            <a:r>
              <a:rPr lang="en-US" sz="2400" dirty="0" err="1">
                <a:solidFill>
                  <a:schemeClr val="tx1"/>
                </a:solidFill>
                <a:effectLst/>
                <a:latin typeface="Times New Roman" panose="02020603050405020304" pitchFamily="18" charset="0"/>
                <a:ea typeface="SimSun" panose="02010600030101010101" pitchFamily="2" charset="-122"/>
              </a:rPr>
              <a:t>tumour</a:t>
            </a:r>
            <a:r>
              <a:rPr lang="en-US" sz="2400" dirty="0">
                <a:solidFill>
                  <a:schemeClr val="tx1"/>
                </a:solidFill>
                <a:effectLst/>
                <a:latin typeface="Times New Roman" panose="02020603050405020304" pitchFamily="18" charset="0"/>
                <a:ea typeface="SimSun" panose="02010600030101010101" pitchFamily="2" charset="-122"/>
              </a:rPr>
              <a:t> detection," 2015 International Conference on Pervasive Computing (ICPC), 2015, pp. 1-4, </a:t>
            </a:r>
            <a:r>
              <a:rPr lang="en-US" sz="2400" dirty="0" err="1">
                <a:solidFill>
                  <a:schemeClr val="tx1"/>
                </a:solidFill>
                <a:effectLst/>
                <a:latin typeface="Times New Roman" panose="02020603050405020304" pitchFamily="18" charset="0"/>
                <a:ea typeface="SimSun" panose="02010600030101010101" pitchFamily="2" charset="-122"/>
              </a:rPr>
              <a:t>doi</a:t>
            </a:r>
            <a:r>
              <a:rPr lang="en-US" sz="2400" dirty="0">
                <a:solidFill>
                  <a:schemeClr val="tx1"/>
                </a:solidFill>
                <a:effectLst/>
                <a:latin typeface="Times New Roman" panose="02020603050405020304" pitchFamily="18" charset="0"/>
                <a:ea typeface="SimSun" panose="02010600030101010101" pitchFamily="2" charset="-122"/>
              </a:rPr>
              <a:t>: 10.1109/PERVASIVE.2015.7087002.</a:t>
            </a:r>
            <a:endParaRPr lang="en-IN" sz="2400" dirty="0">
              <a:solidFill>
                <a:schemeClr val="tx1"/>
              </a:solidFill>
              <a:effectLst/>
              <a:latin typeface="Times New Roman" panose="02020603050405020304" pitchFamily="18" charset="0"/>
              <a:ea typeface="SimSun" panose="02010600030101010101" pitchFamily="2" charset="-122"/>
            </a:endParaRPr>
          </a:p>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[3]       Deepa and A. Singh, "Review of brain tumor detection from MRI images," 2016 3rd International Conference on Computing for Sustainable Global Development (</a:t>
            </a:r>
            <a:r>
              <a:rPr lang="en-US" sz="2400" dirty="0" err="1">
                <a:solidFill>
                  <a:schemeClr val="tx1"/>
                </a:solidFill>
                <a:effectLst/>
                <a:latin typeface="Times New Roman" panose="02020603050405020304" pitchFamily="18" charset="0"/>
                <a:ea typeface="SimSun" panose="02010600030101010101" pitchFamily="2" charset="-122"/>
              </a:rPr>
              <a:t>INDIACom</a:t>
            </a:r>
            <a:r>
              <a:rPr lang="en-US" sz="2400" dirty="0">
                <a:solidFill>
                  <a:schemeClr val="tx1"/>
                </a:solidFill>
                <a:effectLst/>
                <a:latin typeface="Times New Roman" panose="02020603050405020304" pitchFamily="18" charset="0"/>
                <a:ea typeface="SimSun" panose="02010600030101010101" pitchFamily="2" charset="-122"/>
              </a:rPr>
              <a:t>), 2016, pp. 3997-4000.</a:t>
            </a:r>
            <a:endParaRPr lang="en-IN" sz="2400" dirty="0">
              <a:solidFill>
                <a:schemeClr val="tx1"/>
              </a:solidFill>
              <a:effectLst/>
              <a:latin typeface="Times New Roman" panose="02020603050405020304" pitchFamily="18" charset="0"/>
              <a:ea typeface="SimSun" panose="02010600030101010101" pitchFamily="2" charset="-122"/>
            </a:endParaRPr>
          </a:p>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[4]     A. </a:t>
            </a:r>
            <a:r>
              <a:rPr lang="en-US" sz="2400" dirty="0" err="1">
                <a:solidFill>
                  <a:schemeClr val="tx1"/>
                </a:solidFill>
                <a:effectLst/>
                <a:latin typeface="Times New Roman" panose="02020603050405020304" pitchFamily="18" charset="0"/>
                <a:ea typeface="SimSun" panose="02010600030101010101" pitchFamily="2" charset="-122"/>
              </a:rPr>
              <a:t>Jagan</a:t>
            </a:r>
            <a:r>
              <a:rPr lang="en-US" sz="2400" dirty="0">
                <a:solidFill>
                  <a:schemeClr val="tx1"/>
                </a:solidFill>
                <a:effectLst/>
                <a:latin typeface="Times New Roman" panose="02020603050405020304" pitchFamily="18" charset="0"/>
                <a:ea typeface="SimSun" panose="02010600030101010101" pitchFamily="2" charset="-122"/>
              </a:rPr>
              <a:t>, "A New Approach for Segmentation and Detection of Brain Tumor in 3D Brain MR Imaging," 2018 Second International Conference on Electronics, Communication and Aerospace Technology (ICECA), 2018, pp. 1230-1235, </a:t>
            </a:r>
            <a:r>
              <a:rPr lang="en-US" sz="2400" dirty="0" err="1">
                <a:solidFill>
                  <a:schemeClr val="tx1"/>
                </a:solidFill>
                <a:effectLst/>
                <a:latin typeface="Times New Roman" panose="02020603050405020304" pitchFamily="18" charset="0"/>
                <a:ea typeface="SimSun" panose="02010600030101010101" pitchFamily="2" charset="-122"/>
              </a:rPr>
              <a:t>doi</a:t>
            </a:r>
            <a:r>
              <a:rPr lang="en-US" sz="2400" dirty="0">
                <a:solidFill>
                  <a:schemeClr val="tx1"/>
                </a:solidFill>
                <a:effectLst/>
                <a:latin typeface="Times New Roman" panose="02020603050405020304" pitchFamily="18" charset="0"/>
                <a:ea typeface="SimSun" panose="02010600030101010101" pitchFamily="2" charset="-122"/>
              </a:rPr>
              <a:t>: 10.1109/ICECA.2018.8474874.</a:t>
            </a:r>
            <a:endParaRPr lang="en-IN" sz="2400" dirty="0">
              <a:solidFill>
                <a:schemeClr val="tx1"/>
              </a:solidFill>
              <a:effectLst/>
              <a:latin typeface="Times New Roman" panose="02020603050405020304" pitchFamily="18" charset="0"/>
              <a:ea typeface="SimSun" panose="02010600030101010101" pitchFamily="2" charset="-122"/>
            </a:endParaRPr>
          </a:p>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[5]    E. E. </a:t>
            </a:r>
            <a:r>
              <a:rPr lang="en-US" sz="2400" dirty="0" err="1">
                <a:solidFill>
                  <a:schemeClr val="tx1"/>
                </a:solidFill>
                <a:effectLst/>
                <a:latin typeface="Times New Roman" panose="02020603050405020304" pitchFamily="18" charset="0"/>
                <a:ea typeface="SimSun" panose="02010600030101010101" pitchFamily="2" charset="-122"/>
              </a:rPr>
              <a:t>Ulku</a:t>
            </a:r>
            <a:r>
              <a:rPr lang="en-US" sz="2400" dirty="0">
                <a:solidFill>
                  <a:schemeClr val="tx1"/>
                </a:solidFill>
                <a:effectLst/>
                <a:latin typeface="Times New Roman" panose="02020603050405020304" pitchFamily="18" charset="0"/>
                <a:ea typeface="SimSun" panose="02010600030101010101" pitchFamily="2" charset="-122"/>
              </a:rPr>
              <a:t> and A. Y. </a:t>
            </a:r>
            <a:r>
              <a:rPr lang="en-US" sz="2400" dirty="0" err="1">
                <a:solidFill>
                  <a:schemeClr val="tx1"/>
                </a:solidFill>
                <a:effectLst/>
                <a:latin typeface="Times New Roman" panose="02020603050405020304" pitchFamily="18" charset="0"/>
                <a:ea typeface="SimSun" panose="02010600030101010101" pitchFamily="2" charset="-122"/>
              </a:rPr>
              <a:t>Camurcu</a:t>
            </a:r>
            <a:r>
              <a:rPr lang="en-US" sz="2400" dirty="0">
                <a:solidFill>
                  <a:schemeClr val="tx1"/>
                </a:solidFill>
                <a:effectLst/>
                <a:latin typeface="Times New Roman" panose="02020603050405020304" pitchFamily="18" charset="0"/>
                <a:ea typeface="SimSun" panose="02010600030101010101" pitchFamily="2" charset="-122"/>
              </a:rPr>
              <a:t>, "Computer aided brain tumor detection with histogram equalization and morphological image processing techniques," 2013 International Conference on Electronics, Computer and Computation (ICECCO), 2013, pp. 48-51, </a:t>
            </a:r>
            <a:r>
              <a:rPr lang="en-US" sz="2400" dirty="0" err="1">
                <a:solidFill>
                  <a:schemeClr val="tx1"/>
                </a:solidFill>
                <a:effectLst/>
                <a:latin typeface="Times New Roman" panose="02020603050405020304" pitchFamily="18" charset="0"/>
                <a:ea typeface="SimSun" panose="02010600030101010101" pitchFamily="2" charset="-122"/>
              </a:rPr>
              <a:t>doi</a:t>
            </a:r>
            <a:r>
              <a:rPr lang="en-US" sz="2400" dirty="0">
                <a:solidFill>
                  <a:schemeClr val="tx1"/>
                </a:solidFill>
                <a:effectLst/>
                <a:latin typeface="Times New Roman" panose="02020603050405020304" pitchFamily="18" charset="0"/>
                <a:ea typeface="SimSun" panose="02010600030101010101" pitchFamily="2" charset="-122"/>
              </a:rPr>
              <a:t>: 10.1109/ICECCO.2013.6718225.</a:t>
            </a:r>
            <a:endParaRPr lang="en-IN" sz="2400" dirty="0">
              <a:solidFill>
                <a:schemeClr val="tx1"/>
              </a:solidFill>
              <a:effectLst/>
              <a:latin typeface="Times New Roman" panose="02020603050405020304" pitchFamily="18" charset="0"/>
              <a:ea typeface="SimSun" panose="02010600030101010101" pitchFamily="2" charset="-122"/>
            </a:endParaRPr>
          </a:p>
          <a:p>
            <a:pPr marL="274320" indent="-274320" algn="just">
              <a:tabLst>
                <a:tab pos="274320" algn="l"/>
                <a:tab pos="457200" algn="l"/>
              </a:tabLst>
            </a:pPr>
            <a:r>
              <a:rPr lang="en-US" sz="2400" dirty="0">
                <a:solidFill>
                  <a:schemeClr val="tx1"/>
                </a:solidFill>
                <a:effectLst/>
                <a:latin typeface="Times New Roman" panose="02020603050405020304" pitchFamily="18" charset="0"/>
                <a:ea typeface="SimSun" panose="02010600030101010101" pitchFamily="2" charset="-122"/>
              </a:rPr>
              <a:t>[6]     G. Raut, A. Raut, J. </a:t>
            </a:r>
            <a:r>
              <a:rPr lang="en-US" sz="2400" dirty="0" err="1">
                <a:solidFill>
                  <a:schemeClr val="tx1"/>
                </a:solidFill>
                <a:effectLst/>
                <a:latin typeface="Times New Roman" panose="02020603050405020304" pitchFamily="18" charset="0"/>
                <a:ea typeface="SimSun" panose="02010600030101010101" pitchFamily="2" charset="-122"/>
              </a:rPr>
              <a:t>Bhagade</a:t>
            </a:r>
            <a:r>
              <a:rPr lang="en-US" sz="2400" dirty="0">
                <a:solidFill>
                  <a:schemeClr val="tx1"/>
                </a:solidFill>
                <a:effectLst/>
                <a:latin typeface="Times New Roman" panose="02020603050405020304" pitchFamily="18" charset="0"/>
                <a:ea typeface="SimSun" panose="02010600030101010101" pitchFamily="2" charset="-122"/>
              </a:rPr>
              <a:t>, J. </a:t>
            </a:r>
            <a:r>
              <a:rPr lang="en-US" sz="2400" dirty="0" err="1">
                <a:solidFill>
                  <a:schemeClr val="tx1"/>
                </a:solidFill>
                <a:effectLst/>
                <a:latin typeface="Times New Roman" panose="02020603050405020304" pitchFamily="18" charset="0"/>
                <a:ea typeface="SimSun" panose="02010600030101010101" pitchFamily="2" charset="-122"/>
              </a:rPr>
              <a:t>Bhagade</a:t>
            </a:r>
            <a:r>
              <a:rPr lang="en-US" sz="2400" dirty="0">
                <a:solidFill>
                  <a:schemeClr val="tx1"/>
                </a:solidFill>
                <a:effectLst/>
                <a:latin typeface="Times New Roman" panose="02020603050405020304" pitchFamily="18" charset="0"/>
                <a:ea typeface="SimSun" panose="02010600030101010101" pitchFamily="2" charset="-122"/>
              </a:rPr>
              <a:t> and S. </a:t>
            </a:r>
            <a:r>
              <a:rPr lang="en-US" sz="2400" dirty="0" err="1">
                <a:solidFill>
                  <a:schemeClr val="tx1"/>
                </a:solidFill>
                <a:effectLst/>
                <a:latin typeface="Times New Roman" panose="02020603050405020304" pitchFamily="18" charset="0"/>
                <a:ea typeface="SimSun" panose="02010600030101010101" pitchFamily="2" charset="-122"/>
              </a:rPr>
              <a:t>Gavhane</a:t>
            </a:r>
            <a:r>
              <a:rPr lang="en-US" sz="2400" dirty="0">
                <a:solidFill>
                  <a:schemeClr val="tx1"/>
                </a:solidFill>
                <a:effectLst/>
                <a:latin typeface="Times New Roman" panose="02020603050405020304" pitchFamily="18" charset="0"/>
                <a:ea typeface="SimSun" panose="02010600030101010101" pitchFamily="2" charset="-122"/>
              </a:rPr>
              <a:t>, "Deep Learning Approach for Brain Tumor Detection and Segmentation," 2020 International Conference on Convergence to Digital World - Quo Vadis (ICCDW), 2020, pp. 1-5, </a:t>
            </a:r>
            <a:r>
              <a:rPr lang="en-US" sz="2400" dirty="0" err="1">
                <a:solidFill>
                  <a:schemeClr val="tx1"/>
                </a:solidFill>
                <a:effectLst/>
                <a:latin typeface="Times New Roman" panose="02020603050405020304" pitchFamily="18" charset="0"/>
                <a:ea typeface="SimSun" panose="02010600030101010101" pitchFamily="2" charset="-122"/>
              </a:rPr>
              <a:t>doi</a:t>
            </a:r>
            <a:r>
              <a:rPr lang="en-US" sz="2400" dirty="0">
                <a:solidFill>
                  <a:schemeClr val="tx1"/>
                </a:solidFill>
                <a:effectLst/>
                <a:latin typeface="Times New Roman" panose="02020603050405020304" pitchFamily="18" charset="0"/>
                <a:ea typeface="SimSun" panose="02010600030101010101" pitchFamily="2" charset="-122"/>
              </a:rPr>
              <a:t>: 10.1109/ICCDW45521.2020.9318681.</a:t>
            </a:r>
            <a:endParaRPr lang="en-IN" sz="2400" dirty="0">
              <a:solidFill>
                <a:schemeClr val="tx1"/>
              </a:solidFill>
              <a:effectLst/>
              <a:latin typeface="Times New Roman" panose="02020603050405020304" pitchFamily="18" charset="0"/>
              <a:ea typeface="SimSun" panose="02010600030101010101" pitchFamily="2" charset="-122"/>
            </a:endParaRPr>
          </a:p>
        </p:txBody>
      </p:sp>
      <p:sp>
        <p:nvSpPr>
          <p:cNvPr id="263" name="Text Placeholder 262"/>
          <p:cNvSpPr>
            <a:spLocks noGrp="1"/>
          </p:cNvSpPr>
          <p:nvPr>
            <p:ph type="body" sz="quarter" idx="96"/>
          </p:nvPr>
        </p:nvSpPr>
        <p:spPr>
          <a:xfrm>
            <a:off x="9133786" y="4107188"/>
            <a:ext cx="8271345" cy="5700022"/>
          </a:xfrm>
        </p:spPr>
        <p:txBody>
          <a:bodyPr/>
          <a:lstStyle/>
          <a:p>
            <a:pPr indent="137160" algn="just"/>
            <a:r>
              <a:rPr lang="en-IN" sz="3200" dirty="0">
                <a:solidFill>
                  <a:schemeClr val="tx1"/>
                </a:solidFill>
                <a:effectLst/>
                <a:latin typeface="Times New Roman" panose="02020603050405020304" pitchFamily="18" charset="0"/>
                <a:ea typeface="SimSun" panose="02010600030101010101" pitchFamily="2" charset="-122"/>
              </a:rPr>
              <a:t>Image Analysis has been done using various techniques on MATLAB. A graphic user interface (GUI) has been created to visualise the outputs. Operations such as open, close, dilate, erode, contract stretching, reflection, sheer, scaling, sharpening, rotation, translation, smoothening, segmentation, edge detection and colouring have been performed.</a:t>
            </a:r>
          </a:p>
          <a:p>
            <a:pPr indent="137160" algn="just"/>
            <a:r>
              <a:rPr lang="en-IN" sz="3200" dirty="0">
                <a:solidFill>
                  <a:schemeClr val="tx1"/>
                </a:solidFill>
                <a:effectLst/>
                <a:latin typeface="Times New Roman" panose="02020603050405020304" pitchFamily="18" charset="0"/>
                <a:ea typeface="SimSun" panose="02010600030101010101" pitchFamily="2" charset="-122"/>
              </a:rPr>
              <a:t>Image is imported on browsing the required image through the dataset and those operations are performed on that image.</a:t>
            </a:r>
          </a:p>
        </p:txBody>
      </p:sp>
      <p:sp>
        <p:nvSpPr>
          <p:cNvPr id="275" name="Text Placeholder 274"/>
          <p:cNvSpPr>
            <a:spLocks noGrp="1"/>
          </p:cNvSpPr>
          <p:nvPr>
            <p:ph type="body" sz="quarter" idx="136"/>
          </p:nvPr>
        </p:nvSpPr>
        <p:spPr>
          <a:xfrm>
            <a:off x="26456362" y="9807210"/>
            <a:ext cx="8274926" cy="4222694"/>
          </a:xfrm>
        </p:spPr>
        <p:txBody>
          <a:bodyPr/>
          <a:lstStyle/>
          <a:p>
            <a:pPr indent="137160" algn="just"/>
            <a:r>
              <a:rPr lang="en-AU" sz="3200" dirty="0">
                <a:solidFill>
                  <a:schemeClr val="tx1"/>
                </a:solidFill>
                <a:effectLst/>
                <a:latin typeface="Times New Roman" panose="02020603050405020304" pitchFamily="18" charset="0"/>
                <a:ea typeface="SimSun" panose="02010600030101010101" pitchFamily="2" charset="-122"/>
              </a:rPr>
              <a:t>A deep learning network architecture that learns directly from data is a convolutional neural network (CNN or </a:t>
            </a:r>
            <a:r>
              <a:rPr lang="en-AU" sz="3200" dirty="0" err="1">
                <a:solidFill>
                  <a:schemeClr val="tx1"/>
                </a:solidFill>
                <a:effectLst/>
                <a:latin typeface="Times New Roman" panose="02020603050405020304" pitchFamily="18" charset="0"/>
                <a:ea typeface="SimSun" panose="02010600030101010101" pitchFamily="2" charset="-122"/>
              </a:rPr>
              <a:t>ConvNet</a:t>
            </a:r>
            <a:r>
              <a:rPr lang="en-AU" sz="3200" dirty="0">
                <a:solidFill>
                  <a:schemeClr val="tx1"/>
                </a:solidFill>
                <a:effectLst/>
                <a:latin typeface="Times New Roman" panose="02020603050405020304" pitchFamily="18" charset="0"/>
                <a:ea typeface="SimSun" panose="02010600030101010101" pitchFamily="2" charset="-122"/>
              </a:rPr>
              <a:t>).</a:t>
            </a:r>
            <a:endParaRPr lang="en-IN" sz="3200" dirty="0">
              <a:solidFill>
                <a:schemeClr val="tx1"/>
              </a:solidFill>
              <a:effectLst/>
              <a:latin typeface="Times New Roman" panose="02020603050405020304" pitchFamily="18" charset="0"/>
              <a:ea typeface="SimSun" panose="02010600030101010101" pitchFamily="2" charset="-122"/>
            </a:endParaRPr>
          </a:p>
          <a:p>
            <a:pPr indent="137160" algn="just"/>
            <a:r>
              <a:rPr lang="en-AU" sz="3200" dirty="0">
                <a:solidFill>
                  <a:schemeClr val="tx1"/>
                </a:solidFill>
                <a:effectLst/>
                <a:latin typeface="Times New Roman" panose="02020603050405020304" pitchFamily="18" charset="0"/>
                <a:ea typeface="SimSun" panose="02010600030101010101" pitchFamily="2" charset="-122"/>
              </a:rPr>
              <a:t>CNNs are very helpful for recognising objects, classes, and categories in photos by looking for patterns in the images. They can be quite useful for categorising signal, time-series, and audio data.</a:t>
            </a:r>
            <a:endParaRPr lang="en-IN" sz="3200" dirty="0">
              <a:solidFill>
                <a:schemeClr val="tx1"/>
              </a:solidFill>
              <a:effectLst/>
              <a:latin typeface="Times New Roman" panose="02020603050405020304" pitchFamily="18" charset="0"/>
              <a:ea typeface="SimSun" panose="02010600030101010101" pitchFamily="2" charset="-122"/>
            </a:endParaRPr>
          </a:p>
        </p:txBody>
      </p:sp>
      <p:sp>
        <p:nvSpPr>
          <p:cNvPr id="276" name="Text Placeholder 275"/>
          <p:cNvSpPr>
            <a:spLocks noGrp="1"/>
          </p:cNvSpPr>
          <p:nvPr>
            <p:ph type="body" sz="quarter" idx="137"/>
          </p:nvPr>
        </p:nvSpPr>
        <p:spPr>
          <a:xfrm>
            <a:off x="26456362" y="9033393"/>
            <a:ext cx="8274926" cy="589166"/>
          </a:xfrm>
        </p:spPr>
        <p:txBody>
          <a:bodyPr/>
          <a:lstStyle/>
          <a:p>
            <a:r>
              <a:rPr lang="en-US" dirty="0"/>
              <a:t>BRAIN TUMOR DETECTION</a:t>
            </a:r>
          </a:p>
        </p:txBody>
      </p:sp>
      <p:sp>
        <p:nvSpPr>
          <p:cNvPr id="300" name="Text Placeholder 299"/>
          <p:cNvSpPr>
            <a:spLocks noGrp="1"/>
          </p:cNvSpPr>
          <p:nvPr>
            <p:ph type="body" sz="quarter" idx="161"/>
          </p:nvPr>
        </p:nvSpPr>
        <p:spPr/>
        <p:txBody>
          <a:bodyPr/>
          <a:lstStyle/>
          <a:p>
            <a:r>
              <a:rPr lang="en-US" dirty="0">
                <a:solidFill>
                  <a:schemeClr val="accent5">
                    <a:lumMod val="50000"/>
                  </a:schemeClr>
                </a:solidFill>
              </a:rPr>
              <a:t>Nandhitha Ravishankar, P Sadhana</a:t>
            </a:r>
          </a:p>
        </p:txBody>
      </p:sp>
      <p:sp>
        <p:nvSpPr>
          <p:cNvPr id="301" name="Text Placeholder 300"/>
          <p:cNvSpPr>
            <a:spLocks noGrp="1"/>
          </p:cNvSpPr>
          <p:nvPr>
            <p:ph type="body" sz="quarter" idx="195"/>
          </p:nvPr>
        </p:nvSpPr>
        <p:spPr/>
        <p:txBody>
          <a:bodyPr>
            <a:normAutofit lnSpcReduction="10000"/>
          </a:bodyPr>
          <a:lstStyle/>
          <a:p>
            <a:r>
              <a:rPr lang="en-US" dirty="0">
                <a:solidFill>
                  <a:schemeClr val="accent5">
                    <a:lumMod val="50000"/>
                  </a:schemeClr>
                </a:solidFill>
                <a:hlinkClick r:id="rId3"/>
              </a:rPr>
              <a:t>nandhitharavishankar@gmail.com</a:t>
            </a:r>
            <a:r>
              <a:rPr lang="en-US" dirty="0">
                <a:solidFill>
                  <a:schemeClr val="accent5">
                    <a:lumMod val="50000"/>
                  </a:schemeClr>
                </a:solidFill>
              </a:rPr>
              <a:t>, </a:t>
            </a:r>
            <a:r>
              <a:rPr lang="en-US" dirty="0">
                <a:solidFill>
                  <a:schemeClr val="accent5">
                    <a:lumMod val="50000"/>
                  </a:schemeClr>
                </a:solidFill>
                <a:hlinkClick r:id="rId4"/>
              </a:rPr>
              <a:t>psadhana2002@gmail.com</a:t>
            </a:r>
            <a:endParaRPr lang="en-US" dirty="0">
              <a:solidFill>
                <a:schemeClr val="accent5">
                  <a:lumMod val="50000"/>
                </a:schemeClr>
              </a:solidFill>
            </a:endParaRPr>
          </a:p>
        </p:txBody>
      </p:sp>
      <p:sp>
        <p:nvSpPr>
          <p:cNvPr id="302" name="Text Placeholder 301"/>
          <p:cNvSpPr>
            <a:spLocks noGrp="1"/>
          </p:cNvSpPr>
          <p:nvPr>
            <p:ph type="body" sz="quarter" idx="196"/>
          </p:nvPr>
        </p:nvSpPr>
        <p:spPr/>
        <p:txBody>
          <a:bodyPr>
            <a:normAutofit/>
          </a:bodyPr>
          <a:lstStyle/>
          <a:p>
            <a:r>
              <a:rPr lang="en-AU" sz="7200" dirty="0">
                <a:effectLst/>
                <a:latin typeface="Times New Roman" panose="02020603050405020304" pitchFamily="18" charset="0"/>
                <a:ea typeface="SimSun" panose="02010600030101010101" pitchFamily="2" charset="-122"/>
              </a:rPr>
              <a:t>Brain Tumor Prediction and Image Processing</a:t>
            </a:r>
            <a:endParaRPr lang="en-IN" sz="7200" dirty="0">
              <a:effectLst/>
              <a:latin typeface="Times New Roman" panose="02020603050405020304" pitchFamily="18" charset="0"/>
              <a:ea typeface="Times New Roman" panose="02020603050405020304" pitchFamily="18" charset="0"/>
            </a:endParaRPr>
          </a:p>
        </p:txBody>
      </p:sp>
      <p:sp>
        <p:nvSpPr>
          <p:cNvPr id="2" name="Text Placeholder 275">
            <a:extLst>
              <a:ext uri="{FF2B5EF4-FFF2-40B4-BE49-F238E27FC236}">
                <a16:creationId xmlns:a16="http://schemas.microsoft.com/office/drawing/2014/main" id="{30CDDE76-3737-06F3-6116-17BEFEC0D4C4}"/>
              </a:ext>
            </a:extLst>
          </p:cNvPr>
          <p:cNvSpPr txBox="1">
            <a:spLocks/>
          </p:cNvSpPr>
          <p:nvPr/>
        </p:nvSpPr>
        <p:spPr>
          <a:xfrm>
            <a:off x="26456363" y="18006423"/>
            <a:ext cx="82749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a:t>RESULTS</a:t>
            </a:r>
          </a:p>
        </p:txBody>
      </p:sp>
      <p:pic>
        <p:nvPicPr>
          <p:cNvPr id="4" name="Picture 3">
            <a:extLst>
              <a:ext uri="{FF2B5EF4-FFF2-40B4-BE49-F238E27FC236}">
                <a16:creationId xmlns:a16="http://schemas.microsoft.com/office/drawing/2014/main" id="{F5AA08A2-BB97-F006-FFBC-B6B4E9F249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780" y="16192930"/>
            <a:ext cx="2737586" cy="2667784"/>
          </a:xfrm>
          <a:prstGeom prst="rect">
            <a:avLst/>
          </a:prstGeom>
        </p:spPr>
      </p:pic>
      <p:pic>
        <p:nvPicPr>
          <p:cNvPr id="5" name="Picture 4">
            <a:extLst>
              <a:ext uri="{FF2B5EF4-FFF2-40B4-BE49-F238E27FC236}">
                <a16:creationId xmlns:a16="http://schemas.microsoft.com/office/drawing/2014/main" id="{879CAFBC-E569-A973-12D6-091F981FB6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1114" y="16166111"/>
            <a:ext cx="2891379" cy="2667784"/>
          </a:xfrm>
          <a:prstGeom prst="rect">
            <a:avLst/>
          </a:prstGeom>
        </p:spPr>
      </p:pic>
      <p:sp>
        <p:nvSpPr>
          <p:cNvPr id="6" name="TextBox 5">
            <a:extLst>
              <a:ext uri="{FF2B5EF4-FFF2-40B4-BE49-F238E27FC236}">
                <a16:creationId xmlns:a16="http://schemas.microsoft.com/office/drawing/2014/main" id="{1C23F6BE-594A-04F0-ABFC-B9420D571453}"/>
              </a:ext>
            </a:extLst>
          </p:cNvPr>
          <p:cNvSpPr txBox="1"/>
          <p:nvPr/>
        </p:nvSpPr>
        <p:spPr>
          <a:xfrm>
            <a:off x="1646520" y="18944530"/>
            <a:ext cx="2020105"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Absence of tumor</a:t>
            </a:r>
          </a:p>
        </p:txBody>
      </p:sp>
      <p:sp>
        <p:nvSpPr>
          <p:cNvPr id="7" name="TextBox 6">
            <a:extLst>
              <a:ext uri="{FF2B5EF4-FFF2-40B4-BE49-F238E27FC236}">
                <a16:creationId xmlns:a16="http://schemas.microsoft.com/office/drawing/2014/main" id="{0C9F7FC4-B933-88E7-88EF-7BFD1F9B3D20}"/>
              </a:ext>
            </a:extLst>
          </p:cNvPr>
          <p:cNvSpPr txBox="1"/>
          <p:nvPr/>
        </p:nvSpPr>
        <p:spPr>
          <a:xfrm>
            <a:off x="5546750" y="18934370"/>
            <a:ext cx="2047355"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Presence of tumor</a:t>
            </a:r>
          </a:p>
        </p:txBody>
      </p:sp>
      <p:pic>
        <p:nvPicPr>
          <p:cNvPr id="8" name="Picture 7">
            <a:extLst>
              <a:ext uri="{FF2B5EF4-FFF2-40B4-BE49-F238E27FC236}">
                <a16:creationId xmlns:a16="http://schemas.microsoft.com/office/drawing/2014/main" id="{39A2EC5D-CBCD-EB8D-120D-6C213C3F6718}"/>
              </a:ext>
            </a:extLst>
          </p:cNvPr>
          <p:cNvPicPr>
            <a:picLocks noChangeAspect="1"/>
          </p:cNvPicPr>
          <p:nvPr/>
        </p:nvPicPr>
        <p:blipFill>
          <a:blip r:embed="rId7"/>
          <a:stretch>
            <a:fillRect/>
          </a:stretch>
        </p:blipFill>
        <p:spPr>
          <a:xfrm>
            <a:off x="10106647" y="9953346"/>
            <a:ext cx="6441350" cy="3122574"/>
          </a:xfrm>
          <a:prstGeom prst="rect">
            <a:avLst/>
          </a:prstGeom>
        </p:spPr>
      </p:pic>
      <p:sp>
        <p:nvSpPr>
          <p:cNvPr id="9" name="Text Placeholder 262">
            <a:extLst>
              <a:ext uri="{FF2B5EF4-FFF2-40B4-BE49-F238E27FC236}">
                <a16:creationId xmlns:a16="http://schemas.microsoft.com/office/drawing/2014/main" id="{D5E240A3-357B-D604-79E6-348F53CB5D44}"/>
              </a:ext>
            </a:extLst>
          </p:cNvPr>
          <p:cNvSpPr txBox="1">
            <a:spLocks/>
          </p:cNvSpPr>
          <p:nvPr/>
        </p:nvSpPr>
        <p:spPr>
          <a:xfrm>
            <a:off x="9209650" y="13554807"/>
            <a:ext cx="3988190" cy="2031325"/>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 Opening removes small objects from the foreground (usually taken as the bright pixels) of an image, placing them in the background. </a:t>
            </a:r>
          </a:p>
        </p:txBody>
      </p:sp>
      <p:pic>
        <p:nvPicPr>
          <p:cNvPr id="10" name="Picture 9">
            <a:extLst>
              <a:ext uri="{FF2B5EF4-FFF2-40B4-BE49-F238E27FC236}">
                <a16:creationId xmlns:a16="http://schemas.microsoft.com/office/drawing/2014/main" id="{50AE0D3A-D310-0E40-635F-E03B52D6F59B}"/>
              </a:ext>
            </a:extLst>
          </p:cNvPr>
          <p:cNvPicPr>
            <a:picLocks noChangeAspect="1"/>
          </p:cNvPicPr>
          <p:nvPr/>
        </p:nvPicPr>
        <p:blipFill rotWithShape="1">
          <a:blip r:embed="rId8"/>
          <a:srcRect l="67424" t="19441" r="5253" b="19006"/>
          <a:stretch/>
        </p:blipFill>
        <p:spPr>
          <a:xfrm>
            <a:off x="14361017" y="16404030"/>
            <a:ext cx="1874880" cy="2055079"/>
          </a:xfrm>
          <a:prstGeom prst="rect">
            <a:avLst/>
          </a:prstGeom>
        </p:spPr>
      </p:pic>
      <p:sp>
        <p:nvSpPr>
          <p:cNvPr id="11" name="Text Placeholder 262">
            <a:extLst>
              <a:ext uri="{FF2B5EF4-FFF2-40B4-BE49-F238E27FC236}">
                <a16:creationId xmlns:a16="http://schemas.microsoft.com/office/drawing/2014/main" id="{9EC87E7C-329F-FA6A-C3BD-AE11B4536DA5}"/>
              </a:ext>
            </a:extLst>
          </p:cNvPr>
          <p:cNvSpPr txBox="1">
            <a:spLocks/>
          </p:cNvSpPr>
          <p:nvPr/>
        </p:nvSpPr>
        <p:spPr>
          <a:xfrm>
            <a:off x="9237967" y="16008128"/>
            <a:ext cx="3996126" cy="3508653"/>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2. Closing removes small holes in the foreground, changing small islands of background into foreground. Closing is generally used to smoother the contour of the distorted image and fuse back the narrow breaks and long thin gulfs.</a:t>
            </a:r>
          </a:p>
        </p:txBody>
      </p:sp>
      <p:pic>
        <p:nvPicPr>
          <p:cNvPr id="12" name="Picture 11">
            <a:extLst>
              <a:ext uri="{FF2B5EF4-FFF2-40B4-BE49-F238E27FC236}">
                <a16:creationId xmlns:a16="http://schemas.microsoft.com/office/drawing/2014/main" id="{BC462358-6963-9B2A-2A3D-BDDE9BA45208}"/>
              </a:ext>
            </a:extLst>
          </p:cNvPr>
          <p:cNvPicPr>
            <a:picLocks noChangeAspect="1"/>
          </p:cNvPicPr>
          <p:nvPr/>
        </p:nvPicPr>
        <p:blipFill rotWithShape="1">
          <a:blip r:embed="rId9"/>
          <a:srcRect l="70193" t="22278" r="6950" b="21416"/>
          <a:stretch/>
        </p:blipFill>
        <p:spPr>
          <a:xfrm>
            <a:off x="14361017" y="13506446"/>
            <a:ext cx="1739088" cy="1936843"/>
          </a:xfrm>
          <a:prstGeom prst="rect">
            <a:avLst/>
          </a:prstGeom>
        </p:spPr>
      </p:pic>
      <p:sp>
        <p:nvSpPr>
          <p:cNvPr id="13" name="Text Placeholder 262">
            <a:extLst>
              <a:ext uri="{FF2B5EF4-FFF2-40B4-BE49-F238E27FC236}">
                <a16:creationId xmlns:a16="http://schemas.microsoft.com/office/drawing/2014/main" id="{F02C5ADF-195B-FF26-271E-9761DBC3BAF3}"/>
              </a:ext>
            </a:extLst>
          </p:cNvPr>
          <p:cNvSpPr txBox="1">
            <a:spLocks/>
          </p:cNvSpPr>
          <p:nvPr/>
        </p:nvSpPr>
        <p:spPr>
          <a:xfrm>
            <a:off x="17906629" y="3923085"/>
            <a:ext cx="6121015" cy="2031325"/>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a typeface="SimSun" panose="02010600030101010101" pitchFamily="2" charset="-122"/>
              </a:rPr>
              <a:t>3. </a:t>
            </a:r>
            <a:r>
              <a:rPr lang="en-IN" sz="2400" dirty="0">
                <a:solidFill>
                  <a:schemeClr val="tx1"/>
                </a:solidFill>
                <a:effectLst/>
                <a:latin typeface="Times New Roman" panose="02020603050405020304" pitchFamily="18" charset="0"/>
                <a:ea typeface="SimSun" panose="02010600030101010101" pitchFamily="2" charset="-122"/>
              </a:rPr>
              <a:t>Dilation adds pixels to the boundaries of objects in an image. The number of pixels added or removed from the objects in an image depends on the size and shape of the structuring element used to process the image.</a:t>
            </a:r>
          </a:p>
        </p:txBody>
      </p:sp>
      <p:sp>
        <p:nvSpPr>
          <p:cNvPr id="15" name="Text Placeholder 262">
            <a:extLst>
              <a:ext uri="{FF2B5EF4-FFF2-40B4-BE49-F238E27FC236}">
                <a16:creationId xmlns:a16="http://schemas.microsoft.com/office/drawing/2014/main" id="{54B02BAB-1675-7E4F-E714-9C96371EC67F}"/>
              </a:ext>
            </a:extLst>
          </p:cNvPr>
          <p:cNvSpPr txBox="1">
            <a:spLocks/>
          </p:cNvSpPr>
          <p:nvPr/>
        </p:nvSpPr>
        <p:spPr>
          <a:xfrm>
            <a:off x="17906628" y="5996405"/>
            <a:ext cx="6121015" cy="923330"/>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4. Erosion shrinks the image pixels. Erosion removes pixels on object boundaries.</a:t>
            </a:r>
          </a:p>
        </p:txBody>
      </p:sp>
      <p:pic>
        <p:nvPicPr>
          <p:cNvPr id="17" name="Picture 16">
            <a:extLst>
              <a:ext uri="{FF2B5EF4-FFF2-40B4-BE49-F238E27FC236}">
                <a16:creationId xmlns:a16="http://schemas.microsoft.com/office/drawing/2014/main" id="{8160F5D1-19D2-04B0-B5AC-58E583EA44EB}"/>
              </a:ext>
            </a:extLst>
          </p:cNvPr>
          <p:cNvPicPr>
            <a:picLocks noChangeAspect="1"/>
          </p:cNvPicPr>
          <p:nvPr/>
        </p:nvPicPr>
        <p:blipFill rotWithShape="1">
          <a:blip r:embed="rId10"/>
          <a:srcRect l="70028" t="20141" r="6840" b="19071"/>
          <a:stretch/>
        </p:blipFill>
        <p:spPr>
          <a:xfrm>
            <a:off x="24529142" y="4140358"/>
            <a:ext cx="1000778" cy="1175468"/>
          </a:xfrm>
          <a:prstGeom prst="rect">
            <a:avLst/>
          </a:prstGeom>
        </p:spPr>
      </p:pic>
      <p:pic>
        <p:nvPicPr>
          <p:cNvPr id="18" name="Picture 17">
            <a:extLst>
              <a:ext uri="{FF2B5EF4-FFF2-40B4-BE49-F238E27FC236}">
                <a16:creationId xmlns:a16="http://schemas.microsoft.com/office/drawing/2014/main" id="{1DF9448A-6536-E633-A858-F134073FC0F0}"/>
              </a:ext>
            </a:extLst>
          </p:cNvPr>
          <p:cNvPicPr>
            <a:picLocks noChangeAspect="1"/>
          </p:cNvPicPr>
          <p:nvPr/>
        </p:nvPicPr>
        <p:blipFill rotWithShape="1">
          <a:blip r:embed="rId11"/>
          <a:srcRect l="70905" t="19747" r="7920" b="27866"/>
          <a:stretch/>
        </p:blipFill>
        <p:spPr>
          <a:xfrm>
            <a:off x="24586919" y="5829504"/>
            <a:ext cx="971861" cy="1116270"/>
          </a:xfrm>
          <a:prstGeom prst="rect">
            <a:avLst/>
          </a:prstGeom>
        </p:spPr>
      </p:pic>
      <p:sp>
        <p:nvSpPr>
          <p:cNvPr id="19" name="Text Placeholder 262">
            <a:extLst>
              <a:ext uri="{FF2B5EF4-FFF2-40B4-BE49-F238E27FC236}">
                <a16:creationId xmlns:a16="http://schemas.microsoft.com/office/drawing/2014/main" id="{20231B9B-F163-1E0A-3FBC-285C2D4BEF11}"/>
              </a:ext>
            </a:extLst>
          </p:cNvPr>
          <p:cNvSpPr txBox="1">
            <a:spLocks/>
          </p:cNvSpPr>
          <p:nvPr/>
        </p:nvSpPr>
        <p:spPr>
          <a:xfrm>
            <a:off x="17964407" y="7097126"/>
            <a:ext cx="6063236" cy="2400657"/>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a typeface="SimSun" panose="02010600030101010101" pitchFamily="2" charset="-122"/>
              </a:rPr>
              <a:t>5. Contrast stretching is a straightforward image enhancement technique that aims to boost contrast by "extending" the intensity values in a picture to cover a specified range of values, or the entire set of pixel values that the target image type permits.</a:t>
            </a:r>
            <a:endParaRPr lang="en-IN" sz="2400" dirty="0">
              <a:solidFill>
                <a:schemeClr val="tx1"/>
              </a:solidFill>
              <a:effectLst/>
              <a:latin typeface="Times New Roman" panose="02020603050405020304" pitchFamily="18" charset="0"/>
              <a:ea typeface="SimSun" panose="02010600030101010101" pitchFamily="2" charset="-122"/>
            </a:endParaRPr>
          </a:p>
        </p:txBody>
      </p:sp>
      <p:pic>
        <p:nvPicPr>
          <p:cNvPr id="21" name="Picture 20">
            <a:extLst>
              <a:ext uri="{FF2B5EF4-FFF2-40B4-BE49-F238E27FC236}">
                <a16:creationId xmlns:a16="http://schemas.microsoft.com/office/drawing/2014/main" id="{F247BF09-85C1-9AF0-7AF2-CB764CFA0017}"/>
              </a:ext>
            </a:extLst>
          </p:cNvPr>
          <p:cNvPicPr>
            <a:picLocks noChangeAspect="1"/>
          </p:cNvPicPr>
          <p:nvPr/>
        </p:nvPicPr>
        <p:blipFill rotWithShape="1">
          <a:blip r:embed="rId10"/>
          <a:srcRect l="70028" t="20141" r="6840" b="19071"/>
          <a:stretch/>
        </p:blipFill>
        <p:spPr>
          <a:xfrm>
            <a:off x="24589401" y="7439875"/>
            <a:ext cx="993504" cy="1166925"/>
          </a:xfrm>
          <a:prstGeom prst="rect">
            <a:avLst/>
          </a:prstGeom>
        </p:spPr>
      </p:pic>
      <p:sp>
        <p:nvSpPr>
          <p:cNvPr id="23" name="Text Placeholder 262">
            <a:extLst>
              <a:ext uri="{FF2B5EF4-FFF2-40B4-BE49-F238E27FC236}">
                <a16:creationId xmlns:a16="http://schemas.microsoft.com/office/drawing/2014/main" id="{F94BC045-176F-F8D8-E9AE-8405AF5FA03C}"/>
              </a:ext>
            </a:extLst>
          </p:cNvPr>
          <p:cNvSpPr txBox="1">
            <a:spLocks/>
          </p:cNvSpPr>
          <p:nvPr/>
        </p:nvSpPr>
        <p:spPr>
          <a:xfrm>
            <a:off x="17964407" y="9672268"/>
            <a:ext cx="6063236" cy="2031325"/>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a typeface="SimSun" panose="02010600030101010101" pitchFamily="2" charset="-122"/>
              </a:rPr>
              <a:t>6. The reflection operator geometrically repositions image elements, or pixel values, in such a way that they are reflected about a user-specified image axis and placed in a new position in a matching output image.</a:t>
            </a:r>
            <a:endParaRPr lang="en-IN" sz="2400" dirty="0">
              <a:solidFill>
                <a:schemeClr val="tx1"/>
              </a:solidFill>
              <a:effectLst/>
              <a:latin typeface="Times New Roman" panose="02020603050405020304" pitchFamily="18" charset="0"/>
              <a:ea typeface="SimSun" panose="02010600030101010101" pitchFamily="2" charset="-122"/>
            </a:endParaRPr>
          </a:p>
        </p:txBody>
      </p:sp>
      <p:sp>
        <p:nvSpPr>
          <p:cNvPr id="24" name="Text Placeholder 262">
            <a:extLst>
              <a:ext uri="{FF2B5EF4-FFF2-40B4-BE49-F238E27FC236}">
                <a16:creationId xmlns:a16="http://schemas.microsoft.com/office/drawing/2014/main" id="{87021FFB-3BE0-AA6C-EC92-AAECE9CFE157}"/>
              </a:ext>
            </a:extLst>
          </p:cNvPr>
          <p:cNvSpPr txBox="1">
            <a:spLocks/>
          </p:cNvSpPr>
          <p:nvPr/>
        </p:nvSpPr>
        <p:spPr>
          <a:xfrm>
            <a:off x="17889356" y="11892814"/>
            <a:ext cx="6138288" cy="1661993"/>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7. With the shear tool, you can move one portion of an image, layer, selection, or path in one way while moving the other portion in the other direction. </a:t>
            </a:r>
          </a:p>
        </p:txBody>
      </p:sp>
      <p:sp>
        <p:nvSpPr>
          <p:cNvPr id="27" name="Text Placeholder 262">
            <a:extLst>
              <a:ext uri="{FF2B5EF4-FFF2-40B4-BE49-F238E27FC236}">
                <a16:creationId xmlns:a16="http://schemas.microsoft.com/office/drawing/2014/main" id="{893B4968-8617-0757-243C-2E286AC47A94}"/>
              </a:ext>
            </a:extLst>
          </p:cNvPr>
          <p:cNvSpPr txBox="1">
            <a:spLocks/>
          </p:cNvSpPr>
          <p:nvPr/>
        </p:nvSpPr>
        <p:spPr>
          <a:xfrm>
            <a:off x="17889356" y="13729228"/>
            <a:ext cx="6138287" cy="1292662"/>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8. When scaling, the pixels are stretched and may appear pixelated rather than being best adapted to the new size.</a:t>
            </a:r>
          </a:p>
        </p:txBody>
      </p:sp>
      <p:pic>
        <p:nvPicPr>
          <p:cNvPr id="29" name="Picture 28">
            <a:extLst>
              <a:ext uri="{FF2B5EF4-FFF2-40B4-BE49-F238E27FC236}">
                <a16:creationId xmlns:a16="http://schemas.microsoft.com/office/drawing/2014/main" id="{BEEF1086-424E-1016-B723-AD056B4A0C8D}"/>
              </a:ext>
            </a:extLst>
          </p:cNvPr>
          <p:cNvPicPr>
            <a:picLocks noChangeAspect="1"/>
          </p:cNvPicPr>
          <p:nvPr/>
        </p:nvPicPr>
        <p:blipFill rotWithShape="1">
          <a:blip r:embed="rId12"/>
          <a:srcRect l="72278" t="21829" r="9788" b="23828"/>
          <a:stretch/>
        </p:blipFill>
        <p:spPr>
          <a:xfrm>
            <a:off x="24589401" y="9790440"/>
            <a:ext cx="969379" cy="1328052"/>
          </a:xfrm>
          <a:prstGeom prst="rect">
            <a:avLst/>
          </a:prstGeom>
        </p:spPr>
      </p:pic>
      <p:pic>
        <p:nvPicPr>
          <p:cNvPr id="3" name="Picture 2">
            <a:extLst>
              <a:ext uri="{FF2B5EF4-FFF2-40B4-BE49-F238E27FC236}">
                <a16:creationId xmlns:a16="http://schemas.microsoft.com/office/drawing/2014/main" id="{FF5A6402-AFED-A868-B2D1-AB2736A3A0F5}"/>
              </a:ext>
            </a:extLst>
          </p:cNvPr>
          <p:cNvPicPr>
            <a:picLocks noChangeAspect="1"/>
          </p:cNvPicPr>
          <p:nvPr/>
        </p:nvPicPr>
        <p:blipFill rotWithShape="1">
          <a:blip r:embed="rId13"/>
          <a:srcRect l="71441" t="27876" r="10223" b="31869"/>
          <a:stretch/>
        </p:blipFill>
        <p:spPr>
          <a:xfrm>
            <a:off x="24529142" y="12028687"/>
            <a:ext cx="1025295" cy="1047233"/>
          </a:xfrm>
          <a:prstGeom prst="rect">
            <a:avLst/>
          </a:prstGeom>
        </p:spPr>
      </p:pic>
      <p:pic>
        <p:nvPicPr>
          <p:cNvPr id="14" name="Picture 13">
            <a:extLst>
              <a:ext uri="{FF2B5EF4-FFF2-40B4-BE49-F238E27FC236}">
                <a16:creationId xmlns:a16="http://schemas.microsoft.com/office/drawing/2014/main" id="{CB04E25E-2A60-E9EF-5C21-38A621B687C2}"/>
              </a:ext>
            </a:extLst>
          </p:cNvPr>
          <p:cNvPicPr>
            <a:picLocks noChangeAspect="1"/>
          </p:cNvPicPr>
          <p:nvPr/>
        </p:nvPicPr>
        <p:blipFill rotWithShape="1">
          <a:blip r:embed="rId14"/>
          <a:srcRect l="67730" t="15838" r="4743" b="17580"/>
          <a:stretch/>
        </p:blipFill>
        <p:spPr>
          <a:xfrm>
            <a:off x="24529142" y="13799599"/>
            <a:ext cx="979613" cy="1047233"/>
          </a:xfrm>
          <a:prstGeom prst="rect">
            <a:avLst/>
          </a:prstGeom>
        </p:spPr>
      </p:pic>
      <p:sp>
        <p:nvSpPr>
          <p:cNvPr id="16" name="Text Placeholder 262">
            <a:extLst>
              <a:ext uri="{FF2B5EF4-FFF2-40B4-BE49-F238E27FC236}">
                <a16:creationId xmlns:a16="http://schemas.microsoft.com/office/drawing/2014/main" id="{A0F220F3-8B4E-7972-B9D3-1D8B36674B70}"/>
              </a:ext>
            </a:extLst>
          </p:cNvPr>
          <p:cNvSpPr txBox="1">
            <a:spLocks/>
          </p:cNvSpPr>
          <p:nvPr/>
        </p:nvSpPr>
        <p:spPr>
          <a:xfrm>
            <a:off x="17906629" y="15196311"/>
            <a:ext cx="6121014" cy="1292662"/>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9. Any enhancing method that brings out an image's finer features and edges is referred to as sharpening</a:t>
            </a:r>
          </a:p>
        </p:txBody>
      </p:sp>
      <p:sp>
        <p:nvSpPr>
          <p:cNvPr id="20" name="Text Placeholder 262">
            <a:extLst>
              <a:ext uri="{FF2B5EF4-FFF2-40B4-BE49-F238E27FC236}">
                <a16:creationId xmlns:a16="http://schemas.microsoft.com/office/drawing/2014/main" id="{11B59D5D-6CCF-54DF-E627-D3FA34A273A9}"/>
              </a:ext>
            </a:extLst>
          </p:cNvPr>
          <p:cNvSpPr txBox="1">
            <a:spLocks/>
          </p:cNvSpPr>
          <p:nvPr/>
        </p:nvSpPr>
        <p:spPr>
          <a:xfrm>
            <a:off x="17906628" y="16676672"/>
            <a:ext cx="6121014" cy="1661993"/>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10. A typical image processing technique called image rotation is used in algorithms for matching, alignment, and other image-based tasks</a:t>
            </a:r>
          </a:p>
        </p:txBody>
      </p:sp>
      <p:pic>
        <p:nvPicPr>
          <p:cNvPr id="30" name="Picture 29">
            <a:extLst>
              <a:ext uri="{FF2B5EF4-FFF2-40B4-BE49-F238E27FC236}">
                <a16:creationId xmlns:a16="http://schemas.microsoft.com/office/drawing/2014/main" id="{97B7B8AB-A060-24AF-9F04-CC99F09BF7E0}"/>
              </a:ext>
            </a:extLst>
          </p:cNvPr>
          <p:cNvPicPr>
            <a:picLocks noChangeAspect="1"/>
          </p:cNvPicPr>
          <p:nvPr/>
        </p:nvPicPr>
        <p:blipFill rotWithShape="1">
          <a:blip r:embed="rId15"/>
          <a:srcRect l="71556" t="22366" r="9060" b="30629"/>
          <a:stretch/>
        </p:blipFill>
        <p:spPr>
          <a:xfrm>
            <a:off x="24529142" y="15319662"/>
            <a:ext cx="990267" cy="1169312"/>
          </a:xfrm>
          <a:prstGeom prst="rect">
            <a:avLst/>
          </a:prstGeom>
        </p:spPr>
      </p:pic>
      <p:pic>
        <p:nvPicPr>
          <p:cNvPr id="31" name="Picture 30">
            <a:extLst>
              <a:ext uri="{FF2B5EF4-FFF2-40B4-BE49-F238E27FC236}">
                <a16:creationId xmlns:a16="http://schemas.microsoft.com/office/drawing/2014/main" id="{5CDF34A1-3078-717C-5395-D0DC78D3DBEF}"/>
              </a:ext>
            </a:extLst>
          </p:cNvPr>
          <p:cNvPicPr>
            <a:picLocks noChangeAspect="1"/>
          </p:cNvPicPr>
          <p:nvPr/>
        </p:nvPicPr>
        <p:blipFill rotWithShape="1">
          <a:blip r:embed="rId16"/>
          <a:srcRect l="69795" t="17919" r="12370" b="32146"/>
          <a:stretch/>
        </p:blipFill>
        <p:spPr bwMode="auto">
          <a:xfrm>
            <a:off x="24529142" y="16811227"/>
            <a:ext cx="979613" cy="1329041"/>
          </a:xfrm>
          <a:prstGeom prst="rect">
            <a:avLst/>
          </a:prstGeom>
          <a:ln>
            <a:noFill/>
          </a:ln>
          <a:extLst>
            <a:ext uri="{53640926-AAD7-44D8-BBD7-CCE9431645EC}">
              <a14:shadowObscured xmlns:a14="http://schemas.microsoft.com/office/drawing/2010/main"/>
            </a:ext>
          </a:extLst>
        </p:spPr>
      </p:pic>
      <p:sp>
        <p:nvSpPr>
          <p:cNvPr id="32" name="Text Placeholder 262">
            <a:extLst>
              <a:ext uri="{FF2B5EF4-FFF2-40B4-BE49-F238E27FC236}">
                <a16:creationId xmlns:a16="http://schemas.microsoft.com/office/drawing/2014/main" id="{477F954E-98C4-2125-12C3-5E98E64B2C8A}"/>
              </a:ext>
            </a:extLst>
          </p:cNvPr>
          <p:cNvSpPr txBox="1">
            <a:spLocks/>
          </p:cNvSpPr>
          <p:nvPr/>
        </p:nvSpPr>
        <p:spPr>
          <a:xfrm>
            <a:off x="17889357" y="18321944"/>
            <a:ext cx="6121014" cy="1292662"/>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11. The process of converting a picture from one domain to another, known as "image-to-image translation</a:t>
            </a:r>
          </a:p>
        </p:txBody>
      </p:sp>
      <p:sp>
        <p:nvSpPr>
          <p:cNvPr id="33" name="Text Placeholder 262">
            <a:extLst>
              <a:ext uri="{FF2B5EF4-FFF2-40B4-BE49-F238E27FC236}">
                <a16:creationId xmlns:a16="http://schemas.microsoft.com/office/drawing/2014/main" id="{72620178-6F77-E256-3131-110EC24FA21E}"/>
              </a:ext>
            </a:extLst>
          </p:cNvPr>
          <p:cNvSpPr txBox="1">
            <a:spLocks/>
          </p:cNvSpPr>
          <p:nvPr/>
        </p:nvSpPr>
        <p:spPr>
          <a:xfrm>
            <a:off x="17889356" y="19802305"/>
            <a:ext cx="6121014" cy="923330"/>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12. Smoothing is used to produce images with fewer pixels and less noise</a:t>
            </a:r>
          </a:p>
        </p:txBody>
      </p:sp>
      <p:pic>
        <p:nvPicPr>
          <p:cNvPr id="35" name="Picture 34">
            <a:extLst>
              <a:ext uri="{FF2B5EF4-FFF2-40B4-BE49-F238E27FC236}">
                <a16:creationId xmlns:a16="http://schemas.microsoft.com/office/drawing/2014/main" id="{65E5A51E-5FD2-BB02-9949-8986D8E28557}"/>
              </a:ext>
            </a:extLst>
          </p:cNvPr>
          <p:cNvPicPr>
            <a:picLocks noChangeAspect="1"/>
          </p:cNvPicPr>
          <p:nvPr/>
        </p:nvPicPr>
        <p:blipFill>
          <a:blip r:embed="rId17"/>
          <a:stretch>
            <a:fillRect/>
          </a:stretch>
        </p:blipFill>
        <p:spPr>
          <a:xfrm>
            <a:off x="24622036" y="18321944"/>
            <a:ext cx="839506" cy="1169312"/>
          </a:xfrm>
          <a:prstGeom prst="rect">
            <a:avLst/>
          </a:prstGeom>
        </p:spPr>
      </p:pic>
      <p:pic>
        <p:nvPicPr>
          <p:cNvPr id="36" name="Picture 35" descr="Graphical user interface&#10;&#10;Description automatically generated">
            <a:extLst>
              <a:ext uri="{FF2B5EF4-FFF2-40B4-BE49-F238E27FC236}">
                <a16:creationId xmlns:a16="http://schemas.microsoft.com/office/drawing/2014/main" id="{35D2BD5B-804B-F628-E49F-BB3C08859DEE}"/>
              </a:ext>
            </a:extLst>
          </p:cNvPr>
          <p:cNvPicPr>
            <a:picLocks noChangeAspect="1"/>
          </p:cNvPicPr>
          <p:nvPr/>
        </p:nvPicPr>
        <p:blipFill rotWithShape="1">
          <a:blip r:embed="rId18"/>
          <a:srcRect l="71023" t="8470" b="18286"/>
          <a:stretch/>
        </p:blipFill>
        <p:spPr>
          <a:xfrm>
            <a:off x="24567410" y="19833477"/>
            <a:ext cx="924242" cy="1196691"/>
          </a:xfrm>
          <a:prstGeom prst="rect">
            <a:avLst/>
          </a:prstGeom>
        </p:spPr>
      </p:pic>
      <p:sp>
        <p:nvSpPr>
          <p:cNvPr id="42" name="Text Placeholder 262">
            <a:extLst>
              <a:ext uri="{FF2B5EF4-FFF2-40B4-BE49-F238E27FC236}">
                <a16:creationId xmlns:a16="http://schemas.microsoft.com/office/drawing/2014/main" id="{2AF4FC49-556C-65E6-CAAC-A490D902CD1F}"/>
              </a:ext>
            </a:extLst>
          </p:cNvPr>
          <p:cNvSpPr txBox="1">
            <a:spLocks/>
          </p:cNvSpPr>
          <p:nvPr/>
        </p:nvSpPr>
        <p:spPr>
          <a:xfrm>
            <a:off x="26656402" y="5647664"/>
            <a:ext cx="6121014" cy="1661993"/>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14. Edge detection is a method of image processing that locates the edges of objects in pictures. It operates by looking for changes in brightness.</a:t>
            </a:r>
          </a:p>
        </p:txBody>
      </p:sp>
      <p:sp>
        <p:nvSpPr>
          <p:cNvPr id="43" name="Text Placeholder 262">
            <a:extLst>
              <a:ext uri="{FF2B5EF4-FFF2-40B4-BE49-F238E27FC236}">
                <a16:creationId xmlns:a16="http://schemas.microsoft.com/office/drawing/2014/main" id="{9CF5469E-1BEA-FFDA-12FC-5B8EBE171D75}"/>
              </a:ext>
            </a:extLst>
          </p:cNvPr>
          <p:cNvSpPr txBox="1">
            <a:spLocks/>
          </p:cNvSpPr>
          <p:nvPr/>
        </p:nvSpPr>
        <p:spPr>
          <a:xfrm>
            <a:off x="26619555" y="7371643"/>
            <a:ext cx="6121014" cy="923330"/>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15. Adding colour, to a black and white image has been done</a:t>
            </a:r>
          </a:p>
        </p:txBody>
      </p:sp>
      <p:pic>
        <p:nvPicPr>
          <p:cNvPr id="45" name="Picture 44" descr="Graphical user interface&#10;&#10;Description automatically generated">
            <a:extLst>
              <a:ext uri="{FF2B5EF4-FFF2-40B4-BE49-F238E27FC236}">
                <a16:creationId xmlns:a16="http://schemas.microsoft.com/office/drawing/2014/main" id="{D5CB8EDE-B0F6-3EC8-3411-8C8215595C6A}"/>
              </a:ext>
            </a:extLst>
          </p:cNvPr>
          <p:cNvPicPr>
            <a:picLocks noChangeAspect="1"/>
          </p:cNvPicPr>
          <p:nvPr/>
        </p:nvPicPr>
        <p:blipFill rotWithShape="1">
          <a:blip r:embed="rId19"/>
          <a:srcRect l="72292" t="9175" r="1127" b="20601"/>
          <a:stretch/>
        </p:blipFill>
        <p:spPr>
          <a:xfrm>
            <a:off x="33242068" y="5724795"/>
            <a:ext cx="993504" cy="1351266"/>
          </a:xfrm>
          <a:prstGeom prst="rect">
            <a:avLst/>
          </a:prstGeom>
        </p:spPr>
      </p:pic>
      <p:pic>
        <p:nvPicPr>
          <p:cNvPr id="46" name="Picture 45" descr="Graphical user interface&#10;&#10;Description automatically generated">
            <a:extLst>
              <a:ext uri="{FF2B5EF4-FFF2-40B4-BE49-F238E27FC236}">
                <a16:creationId xmlns:a16="http://schemas.microsoft.com/office/drawing/2014/main" id="{A945A359-0CEC-0FC3-A0AF-BBD0DB29EA9A}"/>
              </a:ext>
            </a:extLst>
          </p:cNvPr>
          <p:cNvPicPr>
            <a:picLocks noChangeAspect="1"/>
          </p:cNvPicPr>
          <p:nvPr/>
        </p:nvPicPr>
        <p:blipFill rotWithShape="1">
          <a:blip r:embed="rId20"/>
          <a:srcRect l="74855" t="12287" r="1310" b="25592"/>
          <a:stretch/>
        </p:blipFill>
        <p:spPr>
          <a:xfrm>
            <a:off x="33242067" y="7340458"/>
            <a:ext cx="971861" cy="1304547"/>
          </a:xfrm>
          <a:prstGeom prst="rect">
            <a:avLst/>
          </a:prstGeom>
        </p:spPr>
      </p:pic>
      <p:pic>
        <p:nvPicPr>
          <p:cNvPr id="50" name="Picture 49">
            <a:extLst>
              <a:ext uri="{FF2B5EF4-FFF2-40B4-BE49-F238E27FC236}">
                <a16:creationId xmlns:a16="http://schemas.microsoft.com/office/drawing/2014/main" id="{090DDE40-DBBE-6DA8-8691-950351446E8C}"/>
              </a:ext>
            </a:extLst>
          </p:cNvPr>
          <p:cNvPicPr>
            <a:picLocks noChangeAspect="1"/>
          </p:cNvPicPr>
          <p:nvPr/>
        </p:nvPicPr>
        <p:blipFill>
          <a:blip r:embed="rId21"/>
          <a:stretch>
            <a:fillRect/>
          </a:stretch>
        </p:blipFill>
        <p:spPr>
          <a:xfrm>
            <a:off x="33110292" y="3911977"/>
            <a:ext cx="1103636" cy="1304547"/>
          </a:xfrm>
          <a:prstGeom prst="rect">
            <a:avLst/>
          </a:prstGeom>
        </p:spPr>
      </p:pic>
      <p:pic>
        <p:nvPicPr>
          <p:cNvPr id="51" name="Picture 50">
            <a:extLst>
              <a:ext uri="{FF2B5EF4-FFF2-40B4-BE49-F238E27FC236}">
                <a16:creationId xmlns:a16="http://schemas.microsoft.com/office/drawing/2014/main" id="{9D3E92CD-357E-21D8-0106-01C043876DAB}"/>
              </a:ext>
            </a:extLst>
          </p:cNvPr>
          <p:cNvPicPr>
            <a:picLocks noChangeAspect="1"/>
          </p:cNvPicPr>
          <p:nvPr/>
        </p:nvPicPr>
        <p:blipFill>
          <a:blip r:embed="rId22"/>
          <a:stretch>
            <a:fillRect/>
          </a:stretch>
        </p:blipFill>
        <p:spPr>
          <a:xfrm>
            <a:off x="27962104" y="20132513"/>
            <a:ext cx="5263443" cy="1043677"/>
          </a:xfrm>
          <a:prstGeom prst="rect">
            <a:avLst/>
          </a:prstGeom>
        </p:spPr>
      </p:pic>
      <p:sp>
        <p:nvSpPr>
          <p:cNvPr id="52" name="Text Placeholder 262">
            <a:extLst>
              <a:ext uri="{FF2B5EF4-FFF2-40B4-BE49-F238E27FC236}">
                <a16:creationId xmlns:a16="http://schemas.microsoft.com/office/drawing/2014/main" id="{3EB70360-640D-DAAA-474C-1052A0CF5B74}"/>
              </a:ext>
            </a:extLst>
          </p:cNvPr>
          <p:cNvSpPr txBox="1">
            <a:spLocks/>
          </p:cNvSpPr>
          <p:nvPr/>
        </p:nvSpPr>
        <p:spPr>
          <a:xfrm>
            <a:off x="26456362" y="18662472"/>
            <a:ext cx="8118389" cy="1292662"/>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On running the model , we obtain an accuracy of 61.26%. a loss which is a number that indicates how bad the model is , is also obtained. A loss of 0.3080 was achieved.</a:t>
            </a:r>
          </a:p>
        </p:txBody>
      </p:sp>
      <p:pic>
        <p:nvPicPr>
          <p:cNvPr id="54" name="Picture 53">
            <a:extLst>
              <a:ext uri="{FF2B5EF4-FFF2-40B4-BE49-F238E27FC236}">
                <a16:creationId xmlns:a16="http://schemas.microsoft.com/office/drawing/2014/main" id="{3F4FD86A-90F3-BEBC-E44B-C731566CFB78}"/>
              </a:ext>
            </a:extLst>
          </p:cNvPr>
          <p:cNvPicPr>
            <a:picLocks noChangeAspect="1"/>
          </p:cNvPicPr>
          <p:nvPr/>
        </p:nvPicPr>
        <p:blipFill>
          <a:blip r:embed="rId23"/>
          <a:stretch>
            <a:fillRect/>
          </a:stretch>
        </p:blipFill>
        <p:spPr>
          <a:xfrm>
            <a:off x="27809596" y="14264992"/>
            <a:ext cx="5895623" cy="3651569"/>
          </a:xfrm>
          <a:prstGeom prst="rect">
            <a:avLst/>
          </a:prstGeom>
        </p:spPr>
      </p:pic>
      <p:sp>
        <p:nvSpPr>
          <p:cNvPr id="56" name="Text Placeholder 262">
            <a:extLst>
              <a:ext uri="{FF2B5EF4-FFF2-40B4-BE49-F238E27FC236}">
                <a16:creationId xmlns:a16="http://schemas.microsoft.com/office/drawing/2014/main" id="{D18025CC-2E46-D016-D464-333862B1D61E}"/>
              </a:ext>
            </a:extLst>
          </p:cNvPr>
          <p:cNvSpPr txBox="1">
            <a:spLocks/>
          </p:cNvSpPr>
          <p:nvPr/>
        </p:nvSpPr>
        <p:spPr>
          <a:xfrm>
            <a:off x="26614556" y="3939177"/>
            <a:ext cx="6121014" cy="1661993"/>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indent="137160" algn="just"/>
            <a:r>
              <a:rPr lang="en-IN" sz="2400" dirty="0">
                <a:solidFill>
                  <a:schemeClr val="tx1"/>
                </a:solidFill>
                <a:effectLst/>
                <a:latin typeface="Times New Roman" panose="02020603050405020304" pitchFamily="18" charset="0"/>
                <a:ea typeface="SimSun" panose="02010600030101010101" pitchFamily="2" charset="-122"/>
              </a:rPr>
              <a:t>13. Often based on the properties of pictures pixels, image segmentation is a widely used method in image processing and analysis to divide an image into various parts or areas.  </a:t>
            </a:r>
          </a:p>
        </p:txBody>
      </p:sp>
    </p:spTree>
    <p:extLst>
      <p:ext uri="{BB962C8B-B14F-4D97-AF65-F5344CB8AC3E}">
        <p14:creationId xmlns:p14="http://schemas.microsoft.com/office/powerpoint/2010/main" val="2133492705"/>
      </p:ext>
    </p:extLst>
  </p:cSld>
  <p:clrMapOvr>
    <a:masterClrMapping/>
  </p:clrMapOvr>
</p:sld>
</file>

<file path=ppt/theme/theme1.xml><?xml version="1.0" encoding="utf-8"?>
<a:theme xmlns:a="http://schemas.openxmlformats.org/drawingml/2006/main" name="PosterPresentations.com-48x96-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PosterPresentations.com-48x96-Template</Template>
  <TotalTime>129</TotalTime>
  <Words>1174</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vt:i4>
      </vt:variant>
    </vt:vector>
  </HeadingPairs>
  <TitlesOfParts>
    <vt:vector size="9" baseType="lpstr">
      <vt:lpstr>Arial</vt:lpstr>
      <vt:lpstr>Arial Black</vt:lpstr>
      <vt:lpstr>Calibri</vt:lpstr>
      <vt:lpstr>Times New Roman</vt:lpstr>
      <vt:lpstr>Trebuchet MS</vt:lpstr>
      <vt:lpstr>PosterPresentations.com-48x96-Template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P Sadhana</cp:lastModifiedBy>
  <cp:revision>38</cp:revision>
  <dcterms:created xsi:type="dcterms:W3CDTF">2012-02-09T21:25:37Z</dcterms:created>
  <dcterms:modified xsi:type="dcterms:W3CDTF">2023-01-10T05:05:09Z</dcterms:modified>
</cp:coreProperties>
</file>